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3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1" r:id="rId6"/>
    <p:sldMasterId id="2147483724" r:id="rId7"/>
    <p:sldMasterId id="2147483737" r:id="rId8"/>
    <p:sldMasterId id="2147483750" r:id="rId9"/>
    <p:sldMasterId id="2147483763" r:id="rId10"/>
    <p:sldMasterId id="2147483775" r:id="rId11"/>
    <p:sldMasterId id="2147483787" r:id="rId12"/>
    <p:sldMasterId id="2147483799" r:id="rId13"/>
    <p:sldMasterId id="2147483811" r:id="rId14"/>
    <p:sldMasterId id="2147483823" r:id="rId15"/>
    <p:sldMasterId id="2147483835" r:id="rId16"/>
    <p:sldMasterId id="2147483847" r:id="rId17"/>
    <p:sldMasterId id="2147483859" r:id="rId18"/>
    <p:sldMasterId id="2147483871" r:id="rId19"/>
    <p:sldMasterId id="2147483883" r:id="rId20"/>
    <p:sldMasterId id="2147483895" r:id="rId21"/>
    <p:sldMasterId id="2147483907" r:id="rId22"/>
    <p:sldMasterId id="2147483919" r:id="rId23"/>
    <p:sldMasterId id="2147483931" r:id="rId24"/>
  </p:sldMasterIdLst>
  <p:notesMasterIdLst>
    <p:notesMasterId r:id="rId104"/>
  </p:notesMasterIdLst>
  <p:sldIdLst>
    <p:sldId id="264" r:id="rId25"/>
    <p:sldId id="265" r:id="rId26"/>
    <p:sldId id="312" r:id="rId27"/>
    <p:sldId id="313" r:id="rId28"/>
    <p:sldId id="314" r:id="rId29"/>
    <p:sldId id="315" r:id="rId30"/>
    <p:sldId id="316" r:id="rId31"/>
    <p:sldId id="277" r:id="rId32"/>
    <p:sldId id="271" r:id="rId33"/>
    <p:sldId id="266" r:id="rId34"/>
    <p:sldId id="267" r:id="rId35"/>
    <p:sldId id="268" r:id="rId36"/>
    <p:sldId id="272" r:id="rId37"/>
    <p:sldId id="273" r:id="rId38"/>
    <p:sldId id="274" r:id="rId39"/>
    <p:sldId id="275" r:id="rId40"/>
    <p:sldId id="276" r:id="rId41"/>
    <p:sldId id="257" r:id="rId42"/>
    <p:sldId id="258" r:id="rId43"/>
    <p:sldId id="262" r:id="rId44"/>
    <p:sldId id="317" r:id="rId45"/>
    <p:sldId id="318" r:id="rId46"/>
    <p:sldId id="319" r:id="rId47"/>
    <p:sldId id="320" r:id="rId48"/>
    <p:sldId id="321" r:id="rId49"/>
    <p:sldId id="323" r:id="rId50"/>
    <p:sldId id="322" r:id="rId51"/>
    <p:sldId id="260" r:id="rId52"/>
    <p:sldId id="263" r:id="rId53"/>
    <p:sldId id="261" r:id="rId54"/>
    <p:sldId id="300" r:id="rId55"/>
    <p:sldId id="299" r:id="rId56"/>
    <p:sldId id="288" r:id="rId57"/>
    <p:sldId id="287" r:id="rId58"/>
    <p:sldId id="279" r:id="rId59"/>
    <p:sldId id="286" r:id="rId60"/>
    <p:sldId id="285" r:id="rId61"/>
    <p:sldId id="284" r:id="rId62"/>
    <p:sldId id="283" r:id="rId63"/>
    <p:sldId id="282" r:id="rId64"/>
    <p:sldId id="281" r:id="rId65"/>
    <p:sldId id="278" r:id="rId66"/>
    <p:sldId id="298" r:id="rId67"/>
    <p:sldId id="297" r:id="rId68"/>
    <p:sldId id="296" r:id="rId69"/>
    <p:sldId id="295" r:id="rId70"/>
    <p:sldId id="294" r:id="rId71"/>
    <p:sldId id="293" r:id="rId72"/>
    <p:sldId id="292" r:id="rId73"/>
    <p:sldId id="289" r:id="rId74"/>
    <p:sldId id="291" r:id="rId75"/>
    <p:sldId id="290" r:id="rId76"/>
    <p:sldId id="301" r:id="rId77"/>
    <p:sldId id="302" r:id="rId78"/>
    <p:sldId id="303" r:id="rId79"/>
    <p:sldId id="306" r:id="rId80"/>
    <p:sldId id="307" r:id="rId81"/>
    <p:sldId id="308" r:id="rId82"/>
    <p:sldId id="309" r:id="rId83"/>
    <p:sldId id="310" r:id="rId84"/>
    <p:sldId id="304" r:id="rId85"/>
    <p:sldId id="305" r:id="rId86"/>
    <p:sldId id="311" r:id="rId87"/>
    <p:sldId id="324" r:id="rId88"/>
    <p:sldId id="325" r:id="rId89"/>
    <p:sldId id="333" r:id="rId90"/>
    <p:sldId id="334" r:id="rId91"/>
    <p:sldId id="335" r:id="rId92"/>
    <p:sldId id="336" r:id="rId93"/>
    <p:sldId id="337" r:id="rId94"/>
    <p:sldId id="328" r:id="rId95"/>
    <p:sldId id="329" r:id="rId96"/>
    <p:sldId id="327" r:id="rId97"/>
    <p:sldId id="326" r:id="rId98"/>
    <p:sldId id="330" r:id="rId99"/>
    <p:sldId id="331" r:id="rId100"/>
    <p:sldId id="332" r:id="rId101"/>
    <p:sldId id="338" r:id="rId102"/>
    <p:sldId id="339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4" autoAdjust="0"/>
    <p:restoredTop sz="94660"/>
  </p:normalViewPr>
  <p:slideViewPr>
    <p:cSldViewPr>
      <p:cViewPr>
        <p:scale>
          <a:sx n="66" d="100"/>
          <a:sy n="66" d="100"/>
        </p:scale>
        <p:origin x="-1158" y="-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87" Type="http://schemas.openxmlformats.org/officeDocument/2006/relationships/slide" Target="slides/slide63.xml"/><Relationship Id="rId102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slide" Target="slides/slide79.xml"/><Relationship Id="rId108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83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83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83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854166666666669E-2"/>
          <c:y val="5.6228070175438599E-2"/>
          <c:w val="0.89285892388451449"/>
          <c:h val="0.80960526315789472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Sheet1!$F$1</c:f>
              <c:strCache>
                <c:ptCount val="1"/>
                <c:pt idx="0">
                  <c:v>Boulder Cr at Boulder 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Sheet1!$A$2:$A$1154</c:f>
              <c:numCache>
                <c:formatCode>m/d/yyyy\ h:mm</c:formatCode>
                <c:ptCount val="1153"/>
                <c:pt idx="0">
                  <c:v>41526</c:v>
                </c:pt>
                <c:pt idx="1">
                  <c:v>41526.010416666664</c:v>
                </c:pt>
                <c:pt idx="2">
                  <c:v>41526.020833333336</c:v>
                </c:pt>
                <c:pt idx="3">
                  <c:v>41526.03125</c:v>
                </c:pt>
                <c:pt idx="4">
                  <c:v>41526.041666666664</c:v>
                </c:pt>
                <c:pt idx="5">
                  <c:v>41526.052083333336</c:v>
                </c:pt>
                <c:pt idx="6">
                  <c:v>41526.0625</c:v>
                </c:pt>
                <c:pt idx="7">
                  <c:v>41526.072916666664</c:v>
                </c:pt>
                <c:pt idx="8">
                  <c:v>41526.083333333336</c:v>
                </c:pt>
                <c:pt idx="9">
                  <c:v>41526.09375</c:v>
                </c:pt>
                <c:pt idx="10">
                  <c:v>41526.104166666664</c:v>
                </c:pt>
                <c:pt idx="11">
                  <c:v>41526.114583333336</c:v>
                </c:pt>
                <c:pt idx="12">
                  <c:v>41526.125</c:v>
                </c:pt>
                <c:pt idx="13">
                  <c:v>41526.135416666664</c:v>
                </c:pt>
                <c:pt idx="14">
                  <c:v>41526.145833333336</c:v>
                </c:pt>
                <c:pt idx="15">
                  <c:v>41526.15625</c:v>
                </c:pt>
                <c:pt idx="16">
                  <c:v>41526.166666666664</c:v>
                </c:pt>
                <c:pt idx="17">
                  <c:v>41526.177083333336</c:v>
                </c:pt>
                <c:pt idx="18">
                  <c:v>41526.1875</c:v>
                </c:pt>
                <c:pt idx="19">
                  <c:v>41526.197916666664</c:v>
                </c:pt>
                <c:pt idx="20">
                  <c:v>41526.208333333336</c:v>
                </c:pt>
                <c:pt idx="21">
                  <c:v>41526.21875</c:v>
                </c:pt>
                <c:pt idx="22">
                  <c:v>41526.229166666664</c:v>
                </c:pt>
                <c:pt idx="23">
                  <c:v>41526.239583333336</c:v>
                </c:pt>
                <c:pt idx="24">
                  <c:v>41526.25</c:v>
                </c:pt>
                <c:pt idx="25">
                  <c:v>41526.260416666664</c:v>
                </c:pt>
                <c:pt idx="26">
                  <c:v>41526.270833333336</c:v>
                </c:pt>
                <c:pt idx="27">
                  <c:v>41526.28125</c:v>
                </c:pt>
                <c:pt idx="28">
                  <c:v>41526.291666666664</c:v>
                </c:pt>
                <c:pt idx="29">
                  <c:v>41526.302083333336</c:v>
                </c:pt>
                <c:pt idx="30">
                  <c:v>41526.3125</c:v>
                </c:pt>
                <c:pt idx="31">
                  <c:v>41526.322916666664</c:v>
                </c:pt>
                <c:pt idx="32">
                  <c:v>41526.333333333336</c:v>
                </c:pt>
                <c:pt idx="33">
                  <c:v>41526.34375</c:v>
                </c:pt>
                <c:pt idx="34">
                  <c:v>41526.354166666664</c:v>
                </c:pt>
                <c:pt idx="35">
                  <c:v>41526.364583333336</c:v>
                </c:pt>
                <c:pt idx="36">
                  <c:v>41526.375</c:v>
                </c:pt>
                <c:pt idx="37">
                  <c:v>41526.385416666664</c:v>
                </c:pt>
                <c:pt idx="38">
                  <c:v>41526.395833333336</c:v>
                </c:pt>
                <c:pt idx="39">
                  <c:v>41526.40625</c:v>
                </c:pt>
                <c:pt idx="40">
                  <c:v>41526.416666666664</c:v>
                </c:pt>
                <c:pt idx="41">
                  <c:v>41526.427083333336</c:v>
                </c:pt>
                <c:pt idx="42">
                  <c:v>41526.4375</c:v>
                </c:pt>
                <c:pt idx="43">
                  <c:v>41526.447916666664</c:v>
                </c:pt>
                <c:pt idx="44">
                  <c:v>41526.458333333336</c:v>
                </c:pt>
                <c:pt idx="45">
                  <c:v>41526.46875</c:v>
                </c:pt>
                <c:pt idx="46">
                  <c:v>41526.479166666664</c:v>
                </c:pt>
                <c:pt idx="47">
                  <c:v>41526.489583333336</c:v>
                </c:pt>
                <c:pt idx="48">
                  <c:v>41526.5</c:v>
                </c:pt>
                <c:pt idx="49">
                  <c:v>41526.510416666664</c:v>
                </c:pt>
                <c:pt idx="50">
                  <c:v>41526.520833333336</c:v>
                </c:pt>
                <c:pt idx="51">
                  <c:v>41526.53125</c:v>
                </c:pt>
                <c:pt idx="52">
                  <c:v>41526.541666666664</c:v>
                </c:pt>
                <c:pt idx="53">
                  <c:v>41526.552083333336</c:v>
                </c:pt>
                <c:pt idx="54">
                  <c:v>41526.5625</c:v>
                </c:pt>
                <c:pt idx="55">
                  <c:v>41526.572916666664</c:v>
                </c:pt>
                <c:pt idx="56">
                  <c:v>41526.583333333336</c:v>
                </c:pt>
                <c:pt idx="57">
                  <c:v>41526.59375</c:v>
                </c:pt>
                <c:pt idx="58">
                  <c:v>41526.604166666664</c:v>
                </c:pt>
                <c:pt idx="59">
                  <c:v>41526.614583333336</c:v>
                </c:pt>
                <c:pt idx="60">
                  <c:v>41526.625</c:v>
                </c:pt>
                <c:pt idx="61">
                  <c:v>41526.635416666664</c:v>
                </c:pt>
                <c:pt idx="62">
                  <c:v>41526.645833333336</c:v>
                </c:pt>
                <c:pt idx="63">
                  <c:v>41526.65625</c:v>
                </c:pt>
                <c:pt idx="64">
                  <c:v>41526.666666666664</c:v>
                </c:pt>
                <c:pt idx="65">
                  <c:v>41526.677083333336</c:v>
                </c:pt>
                <c:pt idx="66">
                  <c:v>41526.6875</c:v>
                </c:pt>
                <c:pt idx="67">
                  <c:v>41526.697916666664</c:v>
                </c:pt>
                <c:pt idx="68">
                  <c:v>41526.708333333336</c:v>
                </c:pt>
                <c:pt idx="69">
                  <c:v>41526.71875</c:v>
                </c:pt>
                <c:pt idx="70">
                  <c:v>41526.729166666664</c:v>
                </c:pt>
                <c:pt idx="71">
                  <c:v>41526.739583333336</c:v>
                </c:pt>
                <c:pt idx="72">
                  <c:v>41526.75</c:v>
                </c:pt>
                <c:pt idx="73">
                  <c:v>41526.760416666664</c:v>
                </c:pt>
                <c:pt idx="74">
                  <c:v>41526.770833333336</c:v>
                </c:pt>
                <c:pt idx="75">
                  <c:v>41526.78125</c:v>
                </c:pt>
                <c:pt idx="76">
                  <c:v>41526.791666666664</c:v>
                </c:pt>
                <c:pt idx="77">
                  <c:v>41526.802083333336</c:v>
                </c:pt>
                <c:pt idx="78">
                  <c:v>41526.8125</c:v>
                </c:pt>
                <c:pt idx="79">
                  <c:v>41526.822916666664</c:v>
                </c:pt>
                <c:pt idx="80">
                  <c:v>41526.833333333336</c:v>
                </c:pt>
                <c:pt idx="81">
                  <c:v>41526.84375</c:v>
                </c:pt>
                <c:pt idx="82">
                  <c:v>41526.854166666664</c:v>
                </c:pt>
                <c:pt idx="83">
                  <c:v>41526.864583333336</c:v>
                </c:pt>
                <c:pt idx="84">
                  <c:v>41526.875</c:v>
                </c:pt>
                <c:pt idx="85">
                  <c:v>41526.885416666664</c:v>
                </c:pt>
                <c:pt idx="86">
                  <c:v>41526.895833333336</c:v>
                </c:pt>
                <c:pt idx="87">
                  <c:v>41526.90625</c:v>
                </c:pt>
                <c:pt idx="88">
                  <c:v>41526.916666666664</c:v>
                </c:pt>
                <c:pt idx="89">
                  <c:v>41526.927083333336</c:v>
                </c:pt>
                <c:pt idx="90">
                  <c:v>41526.9375</c:v>
                </c:pt>
                <c:pt idx="91">
                  <c:v>41526.947916666664</c:v>
                </c:pt>
                <c:pt idx="92">
                  <c:v>41526.958333333336</c:v>
                </c:pt>
                <c:pt idx="93">
                  <c:v>41526.96875</c:v>
                </c:pt>
                <c:pt idx="94">
                  <c:v>41526.979166666664</c:v>
                </c:pt>
                <c:pt idx="95">
                  <c:v>41526.989583333336</c:v>
                </c:pt>
                <c:pt idx="96">
                  <c:v>41527</c:v>
                </c:pt>
                <c:pt idx="97">
                  <c:v>41527.010416666664</c:v>
                </c:pt>
                <c:pt idx="98">
                  <c:v>41527.020833333336</c:v>
                </c:pt>
                <c:pt idx="99">
                  <c:v>41527.03125</c:v>
                </c:pt>
                <c:pt idx="100">
                  <c:v>41527.041666666664</c:v>
                </c:pt>
                <c:pt idx="101">
                  <c:v>41527.052083333336</c:v>
                </c:pt>
                <c:pt idx="102">
                  <c:v>41527.0625</c:v>
                </c:pt>
                <c:pt idx="103">
                  <c:v>41527.072916666664</c:v>
                </c:pt>
                <c:pt idx="104">
                  <c:v>41527.083333333336</c:v>
                </c:pt>
                <c:pt idx="105">
                  <c:v>41527.09375</c:v>
                </c:pt>
                <c:pt idx="106">
                  <c:v>41527.104166666664</c:v>
                </c:pt>
                <c:pt idx="107">
                  <c:v>41527.114583333336</c:v>
                </c:pt>
                <c:pt idx="108">
                  <c:v>41527.125</c:v>
                </c:pt>
                <c:pt idx="109">
                  <c:v>41527.135416666664</c:v>
                </c:pt>
                <c:pt idx="110">
                  <c:v>41527.145833333336</c:v>
                </c:pt>
                <c:pt idx="111">
                  <c:v>41527.15625</c:v>
                </c:pt>
                <c:pt idx="112">
                  <c:v>41527.166666666664</c:v>
                </c:pt>
                <c:pt idx="113">
                  <c:v>41527.177083333336</c:v>
                </c:pt>
                <c:pt idx="114">
                  <c:v>41527.1875</c:v>
                </c:pt>
                <c:pt idx="115">
                  <c:v>41527.197916666664</c:v>
                </c:pt>
                <c:pt idx="116">
                  <c:v>41527.208333333336</c:v>
                </c:pt>
                <c:pt idx="117">
                  <c:v>41527.21875</c:v>
                </c:pt>
                <c:pt idx="118">
                  <c:v>41527.229166666664</c:v>
                </c:pt>
                <c:pt idx="119">
                  <c:v>41527.239583333336</c:v>
                </c:pt>
                <c:pt idx="120">
                  <c:v>41527.25</c:v>
                </c:pt>
                <c:pt idx="121">
                  <c:v>41527.260416666664</c:v>
                </c:pt>
                <c:pt idx="122">
                  <c:v>41527.270833333336</c:v>
                </c:pt>
                <c:pt idx="123">
                  <c:v>41527.28125</c:v>
                </c:pt>
                <c:pt idx="124">
                  <c:v>41527.291666666664</c:v>
                </c:pt>
                <c:pt idx="125">
                  <c:v>41527.302083333336</c:v>
                </c:pt>
                <c:pt idx="126">
                  <c:v>41527.3125</c:v>
                </c:pt>
                <c:pt idx="127">
                  <c:v>41527.322916666664</c:v>
                </c:pt>
                <c:pt idx="128">
                  <c:v>41527.333333333336</c:v>
                </c:pt>
                <c:pt idx="129">
                  <c:v>41527.34375</c:v>
                </c:pt>
                <c:pt idx="130">
                  <c:v>41527.354166666664</c:v>
                </c:pt>
                <c:pt idx="131">
                  <c:v>41527.364583333336</c:v>
                </c:pt>
                <c:pt idx="132">
                  <c:v>41527.375</c:v>
                </c:pt>
                <c:pt idx="133">
                  <c:v>41527.385416666664</c:v>
                </c:pt>
                <c:pt idx="134">
                  <c:v>41527.395833333336</c:v>
                </c:pt>
                <c:pt idx="135">
                  <c:v>41527.40625</c:v>
                </c:pt>
                <c:pt idx="136">
                  <c:v>41527.416666666664</c:v>
                </c:pt>
                <c:pt idx="137">
                  <c:v>41527.427083333336</c:v>
                </c:pt>
                <c:pt idx="138">
                  <c:v>41527.4375</c:v>
                </c:pt>
                <c:pt idx="139">
                  <c:v>41527.447916666664</c:v>
                </c:pt>
                <c:pt idx="140">
                  <c:v>41527.458333333336</c:v>
                </c:pt>
                <c:pt idx="141">
                  <c:v>41527.46875</c:v>
                </c:pt>
                <c:pt idx="142">
                  <c:v>41527.479166666664</c:v>
                </c:pt>
                <c:pt idx="143">
                  <c:v>41527.489583333336</c:v>
                </c:pt>
                <c:pt idx="144">
                  <c:v>41527.5</c:v>
                </c:pt>
                <c:pt idx="145">
                  <c:v>41527.510416666664</c:v>
                </c:pt>
                <c:pt idx="146">
                  <c:v>41527.520833333336</c:v>
                </c:pt>
                <c:pt idx="147">
                  <c:v>41527.53125</c:v>
                </c:pt>
                <c:pt idx="148">
                  <c:v>41527.541666666664</c:v>
                </c:pt>
                <c:pt idx="149">
                  <c:v>41527.552083333336</c:v>
                </c:pt>
                <c:pt idx="150">
                  <c:v>41527.5625</c:v>
                </c:pt>
                <c:pt idx="151">
                  <c:v>41527.572916666664</c:v>
                </c:pt>
                <c:pt idx="152">
                  <c:v>41527.583333333336</c:v>
                </c:pt>
                <c:pt idx="153">
                  <c:v>41527.59375</c:v>
                </c:pt>
                <c:pt idx="154">
                  <c:v>41527.604166666664</c:v>
                </c:pt>
                <c:pt idx="155">
                  <c:v>41527.614583333336</c:v>
                </c:pt>
                <c:pt idx="156">
                  <c:v>41527.625</c:v>
                </c:pt>
                <c:pt idx="157">
                  <c:v>41527.635416666664</c:v>
                </c:pt>
                <c:pt idx="158">
                  <c:v>41527.645833333336</c:v>
                </c:pt>
                <c:pt idx="159">
                  <c:v>41527.65625</c:v>
                </c:pt>
                <c:pt idx="160">
                  <c:v>41527.666666666664</c:v>
                </c:pt>
                <c:pt idx="161">
                  <c:v>41527.677083333336</c:v>
                </c:pt>
                <c:pt idx="162">
                  <c:v>41527.6875</c:v>
                </c:pt>
                <c:pt idx="163">
                  <c:v>41527.697916666664</c:v>
                </c:pt>
                <c:pt idx="164">
                  <c:v>41527.708333333336</c:v>
                </c:pt>
                <c:pt idx="165">
                  <c:v>41527.71875</c:v>
                </c:pt>
                <c:pt idx="166">
                  <c:v>41527.729166666664</c:v>
                </c:pt>
                <c:pt idx="167">
                  <c:v>41527.739583333336</c:v>
                </c:pt>
                <c:pt idx="168">
                  <c:v>41527.75</c:v>
                </c:pt>
                <c:pt idx="169">
                  <c:v>41527.760416666664</c:v>
                </c:pt>
                <c:pt idx="170">
                  <c:v>41527.770833333336</c:v>
                </c:pt>
                <c:pt idx="171">
                  <c:v>41527.78125</c:v>
                </c:pt>
                <c:pt idx="172">
                  <c:v>41527.791666666664</c:v>
                </c:pt>
                <c:pt idx="173">
                  <c:v>41527.802083333336</c:v>
                </c:pt>
                <c:pt idx="174">
                  <c:v>41527.8125</c:v>
                </c:pt>
                <c:pt idx="175">
                  <c:v>41527.822916666664</c:v>
                </c:pt>
                <c:pt idx="176">
                  <c:v>41527.833333333336</c:v>
                </c:pt>
                <c:pt idx="177">
                  <c:v>41527.84375</c:v>
                </c:pt>
                <c:pt idx="178">
                  <c:v>41527.854166666664</c:v>
                </c:pt>
                <c:pt idx="179">
                  <c:v>41527.864583333336</c:v>
                </c:pt>
                <c:pt idx="180">
                  <c:v>41527.875</c:v>
                </c:pt>
                <c:pt idx="181">
                  <c:v>41527.885416666664</c:v>
                </c:pt>
                <c:pt idx="182">
                  <c:v>41527.895833333336</c:v>
                </c:pt>
                <c:pt idx="183">
                  <c:v>41527.90625</c:v>
                </c:pt>
                <c:pt idx="184">
                  <c:v>41527.916666666664</c:v>
                </c:pt>
                <c:pt idx="185">
                  <c:v>41527.927083333336</c:v>
                </c:pt>
                <c:pt idx="186">
                  <c:v>41527.9375</c:v>
                </c:pt>
                <c:pt idx="187">
                  <c:v>41527.947916666664</c:v>
                </c:pt>
                <c:pt idx="188">
                  <c:v>41527.958333333336</c:v>
                </c:pt>
                <c:pt idx="189">
                  <c:v>41527.96875</c:v>
                </c:pt>
                <c:pt idx="190">
                  <c:v>41527.979166666664</c:v>
                </c:pt>
                <c:pt idx="191">
                  <c:v>41527.989583333336</c:v>
                </c:pt>
                <c:pt idx="192">
                  <c:v>41528</c:v>
                </c:pt>
                <c:pt idx="193">
                  <c:v>41528.010416666664</c:v>
                </c:pt>
                <c:pt idx="194">
                  <c:v>41528.020833333336</c:v>
                </c:pt>
                <c:pt idx="195">
                  <c:v>41528.03125</c:v>
                </c:pt>
                <c:pt idx="196">
                  <c:v>41528.041666666664</c:v>
                </c:pt>
                <c:pt idx="197">
                  <c:v>41528.052083333336</c:v>
                </c:pt>
                <c:pt idx="198">
                  <c:v>41528.0625</c:v>
                </c:pt>
                <c:pt idx="199">
                  <c:v>41528.072916666664</c:v>
                </c:pt>
                <c:pt idx="200">
                  <c:v>41528.083333333336</c:v>
                </c:pt>
                <c:pt idx="201">
                  <c:v>41528.09375</c:v>
                </c:pt>
                <c:pt idx="202">
                  <c:v>41528.104166666664</c:v>
                </c:pt>
                <c:pt idx="203">
                  <c:v>41528.114583333336</c:v>
                </c:pt>
                <c:pt idx="204">
                  <c:v>41528.125</c:v>
                </c:pt>
                <c:pt idx="205">
                  <c:v>41528.135416666664</c:v>
                </c:pt>
                <c:pt idx="206">
                  <c:v>41528.145833333336</c:v>
                </c:pt>
                <c:pt idx="207">
                  <c:v>41528.15625</c:v>
                </c:pt>
                <c:pt idx="208">
                  <c:v>41528.166666666664</c:v>
                </c:pt>
                <c:pt idx="209">
                  <c:v>41528.177083333336</c:v>
                </c:pt>
                <c:pt idx="210">
                  <c:v>41528.1875</c:v>
                </c:pt>
                <c:pt idx="211">
                  <c:v>41528.197916666664</c:v>
                </c:pt>
                <c:pt idx="212">
                  <c:v>41528.208333333336</c:v>
                </c:pt>
                <c:pt idx="213">
                  <c:v>41528.21875</c:v>
                </c:pt>
                <c:pt idx="214">
                  <c:v>41528.229166666664</c:v>
                </c:pt>
                <c:pt idx="215">
                  <c:v>41528.239583333336</c:v>
                </c:pt>
                <c:pt idx="216">
                  <c:v>41528.25</c:v>
                </c:pt>
                <c:pt idx="217">
                  <c:v>41528.260416666664</c:v>
                </c:pt>
                <c:pt idx="218">
                  <c:v>41528.270833333336</c:v>
                </c:pt>
                <c:pt idx="219">
                  <c:v>41528.28125</c:v>
                </c:pt>
                <c:pt idx="220">
                  <c:v>41528.291666666664</c:v>
                </c:pt>
                <c:pt idx="221">
                  <c:v>41528.302083333336</c:v>
                </c:pt>
                <c:pt idx="222">
                  <c:v>41528.3125</c:v>
                </c:pt>
                <c:pt idx="223">
                  <c:v>41528.322916666664</c:v>
                </c:pt>
                <c:pt idx="224">
                  <c:v>41528.333333333336</c:v>
                </c:pt>
                <c:pt idx="225">
                  <c:v>41528.34375</c:v>
                </c:pt>
                <c:pt idx="226">
                  <c:v>41528.354166666664</c:v>
                </c:pt>
                <c:pt idx="227">
                  <c:v>41528.364583333336</c:v>
                </c:pt>
                <c:pt idx="228">
                  <c:v>41528.375</c:v>
                </c:pt>
                <c:pt idx="229">
                  <c:v>41528.385416666664</c:v>
                </c:pt>
                <c:pt idx="230">
                  <c:v>41528.395833333336</c:v>
                </c:pt>
                <c:pt idx="231">
                  <c:v>41528.40625</c:v>
                </c:pt>
                <c:pt idx="232">
                  <c:v>41528.416666666664</c:v>
                </c:pt>
                <c:pt idx="233">
                  <c:v>41528.427083333336</c:v>
                </c:pt>
                <c:pt idx="234">
                  <c:v>41528.4375</c:v>
                </c:pt>
                <c:pt idx="235">
                  <c:v>41528.447916666664</c:v>
                </c:pt>
                <c:pt idx="236">
                  <c:v>41528.458333333336</c:v>
                </c:pt>
                <c:pt idx="237">
                  <c:v>41528.46875</c:v>
                </c:pt>
                <c:pt idx="238">
                  <c:v>41528.479166666664</c:v>
                </c:pt>
                <c:pt idx="239">
                  <c:v>41528.489583333336</c:v>
                </c:pt>
                <c:pt idx="240">
                  <c:v>41528.5</c:v>
                </c:pt>
                <c:pt idx="241">
                  <c:v>41528.510416666664</c:v>
                </c:pt>
                <c:pt idx="242">
                  <c:v>41528.520833333336</c:v>
                </c:pt>
                <c:pt idx="243">
                  <c:v>41528.53125</c:v>
                </c:pt>
                <c:pt idx="244">
                  <c:v>41528.541666666664</c:v>
                </c:pt>
                <c:pt idx="245">
                  <c:v>41528.552083333336</c:v>
                </c:pt>
                <c:pt idx="246">
                  <c:v>41528.5625</c:v>
                </c:pt>
                <c:pt idx="247">
                  <c:v>41528.572916666664</c:v>
                </c:pt>
                <c:pt idx="248">
                  <c:v>41528.583333333336</c:v>
                </c:pt>
                <c:pt idx="249">
                  <c:v>41528.59375</c:v>
                </c:pt>
                <c:pt idx="250">
                  <c:v>41528.604166666664</c:v>
                </c:pt>
                <c:pt idx="251">
                  <c:v>41528.614583333336</c:v>
                </c:pt>
                <c:pt idx="252">
                  <c:v>41528.625</c:v>
                </c:pt>
                <c:pt idx="253">
                  <c:v>41528.635416666664</c:v>
                </c:pt>
                <c:pt idx="254">
                  <c:v>41528.645833333336</c:v>
                </c:pt>
                <c:pt idx="255">
                  <c:v>41528.65625</c:v>
                </c:pt>
                <c:pt idx="256">
                  <c:v>41528.666666666664</c:v>
                </c:pt>
                <c:pt idx="257">
                  <c:v>41528.677083333336</c:v>
                </c:pt>
                <c:pt idx="258">
                  <c:v>41528.6875</c:v>
                </c:pt>
                <c:pt idx="259">
                  <c:v>41528.697916666664</c:v>
                </c:pt>
                <c:pt idx="260">
                  <c:v>41528.708333333336</c:v>
                </c:pt>
                <c:pt idx="261">
                  <c:v>41528.71875</c:v>
                </c:pt>
                <c:pt idx="262">
                  <c:v>41528.729166666664</c:v>
                </c:pt>
                <c:pt idx="263">
                  <c:v>41528.739583333336</c:v>
                </c:pt>
                <c:pt idx="264">
                  <c:v>41528.75</c:v>
                </c:pt>
                <c:pt idx="265">
                  <c:v>41528.760416666664</c:v>
                </c:pt>
                <c:pt idx="266">
                  <c:v>41528.770833333336</c:v>
                </c:pt>
                <c:pt idx="267">
                  <c:v>41528.78125</c:v>
                </c:pt>
                <c:pt idx="268">
                  <c:v>41528.791666666664</c:v>
                </c:pt>
                <c:pt idx="269">
                  <c:v>41528.802083333336</c:v>
                </c:pt>
                <c:pt idx="270">
                  <c:v>41528.8125</c:v>
                </c:pt>
                <c:pt idx="271">
                  <c:v>41528.822916666664</c:v>
                </c:pt>
                <c:pt idx="272">
                  <c:v>41528.833333333336</c:v>
                </c:pt>
                <c:pt idx="273">
                  <c:v>41528.84375</c:v>
                </c:pt>
                <c:pt idx="274">
                  <c:v>41528.854166666664</c:v>
                </c:pt>
                <c:pt idx="275">
                  <c:v>41528.864583333336</c:v>
                </c:pt>
                <c:pt idx="276">
                  <c:v>41528.875</c:v>
                </c:pt>
                <c:pt idx="277">
                  <c:v>41528.885416666664</c:v>
                </c:pt>
                <c:pt idx="278">
                  <c:v>41528.895833333336</c:v>
                </c:pt>
                <c:pt idx="279">
                  <c:v>41528.90625</c:v>
                </c:pt>
                <c:pt idx="280">
                  <c:v>41528.916666666664</c:v>
                </c:pt>
                <c:pt idx="281">
                  <c:v>41528.927083333336</c:v>
                </c:pt>
                <c:pt idx="282">
                  <c:v>41528.9375</c:v>
                </c:pt>
                <c:pt idx="283">
                  <c:v>41528.947916666664</c:v>
                </c:pt>
                <c:pt idx="284">
                  <c:v>41528.958333333336</c:v>
                </c:pt>
                <c:pt idx="285">
                  <c:v>41528.96875</c:v>
                </c:pt>
                <c:pt idx="286">
                  <c:v>41528.979166666664</c:v>
                </c:pt>
                <c:pt idx="287">
                  <c:v>41528.989583333336</c:v>
                </c:pt>
                <c:pt idx="288">
                  <c:v>41529</c:v>
                </c:pt>
                <c:pt idx="289">
                  <c:v>41529.010416666664</c:v>
                </c:pt>
                <c:pt idx="290">
                  <c:v>41529.020833333336</c:v>
                </c:pt>
                <c:pt idx="291">
                  <c:v>41529.03125</c:v>
                </c:pt>
                <c:pt idx="292">
                  <c:v>41529.041666666664</c:v>
                </c:pt>
                <c:pt idx="293">
                  <c:v>41529.052083333336</c:v>
                </c:pt>
                <c:pt idx="294">
                  <c:v>41529.0625</c:v>
                </c:pt>
                <c:pt idx="295">
                  <c:v>41529.072916666664</c:v>
                </c:pt>
                <c:pt idx="296">
                  <c:v>41529.083333333336</c:v>
                </c:pt>
                <c:pt idx="297">
                  <c:v>41529.09375</c:v>
                </c:pt>
                <c:pt idx="298">
                  <c:v>41529.104166666664</c:v>
                </c:pt>
                <c:pt idx="299">
                  <c:v>41529.114583333336</c:v>
                </c:pt>
                <c:pt idx="300">
                  <c:v>41529.125</c:v>
                </c:pt>
                <c:pt idx="301">
                  <c:v>41529.135416666664</c:v>
                </c:pt>
                <c:pt idx="302">
                  <c:v>41529.145833333336</c:v>
                </c:pt>
                <c:pt idx="303">
                  <c:v>41529.15625</c:v>
                </c:pt>
                <c:pt idx="304">
                  <c:v>41529.166666666664</c:v>
                </c:pt>
                <c:pt idx="305">
                  <c:v>41529.177083333336</c:v>
                </c:pt>
                <c:pt idx="306">
                  <c:v>41529.1875</c:v>
                </c:pt>
                <c:pt idx="307">
                  <c:v>41529.197916666664</c:v>
                </c:pt>
                <c:pt idx="308">
                  <c:v>41529.208333333336</c:v>
                </c:pt>
                <c:pt idx="309">
                  <c:v>41529.21875</c:v>
                </c:pt>
                <c:pt idx="310">
                  <c:v>41529.229166666664</c:v>
                </c:pt>
                <c:pt idx="311">
                  <c:v>41529.239583333336</c:v>
                </c:pt>
                <c:pt idx="312">
                  <c:v>41529.25</c:v>
                </c:pt>
                <c:pt idx="313">
                  <c:v>41529.260416666664</c:v>
                </c:pt>
                <c:pt idx="314">
                  <c:v>41529.270833333336</c:v>
                </c:pt>
                <c:pt idx="315">
                  <c:v>41529.28125</c:v>
                </c:pt>
                <c:pt idx="316">
                  <c:v>41529.291666666664</c:v>
                </c:pt>
                <c:pt idx="317">
                  <c:v>41529.302083333336</c:v>
                </c:pt>
                <c:pt idx="318">
                  <c:v>41529.3125</c:v>
                </c:pt>
                <c:pt idx="319">
                  <c:v>41529.322916666664</c:v>
                </c:pt>
                <c:pt idx="320">
                  <c:v>41529.333333333336</c:v>
                </c:pt>
                <c:pt idx="321">
                  <c:v>41529.34375</c:v>
                </c:pt>
                <c:pt idx="322">
                  <c:v>41529.354166666664</c:v>
                </c:pt>
                <c:pt idx="323">
                  <c:v>41529.364583333336</c:v>
                </c:pt>
                <c:pt idx="324">
                  <c:v>41529.375</c:v>
                </c:pt>
                <c:pt idx="325">
                  <c:v>41529.385416666664</c:v>
                </c:pt>
                <c:pt idx="326">
                  <c:v>41529.395833333336</c:v>
                </c:pt>
                <c:pt idx="327">
                  <c:v>41529.40625</c:v>
                </c:pt>
                <c:pt idx="328">
                  <c:v>41529.416666666664</c:v>
                </c:pt>
                <c:pt idx="329">
                  <c:v>41529.427083333336</c:v>
                </c:pt>
                <c:pt idx="330">
                  <c:v>41529.4375</c:v>
                </c:pt>
                <c:pt idx="331">
                  <c:v>41529.447916666664</c:v>
                </c:pt>
                <c:pt idx="332">
                  <c:v>41529.458333333336</c:v>
                </c:pt>
                <c:pt idx="333">
                  <c:v>41529.46875</c:v>
                </c:pt>
                <c:pt idx="334">
                  <c:v>41529.479166666664</c:v>
                </c:pt>
                <c:pt idx="335">
                  <c:v>41529.489583333336</c:v>
                </c:pt>
                <c:pt idx="336">
                  <c:v>41529.5</c:v>
                </c:pt>
                <c:pt idx="337">
                  <c:v>41529.510416666664</c:v>
                </c:pt>
                <c:pt idx="338">
                  <c:v>41529.520833333336</c:v>
                </c:pt>
                <c:pt idx="339">
                  <c:v>41529.53125</c:v>
                </c:pt>
                <c:pt idx="340">
                  <c:v>41529.541666666664</c:v>
                </c:pt>
                <c:pt idx="341">
                  <c:v>41529.552083333336</c:v>
                </c:pt>
                <c:pt idx="342">
                  <c:v>41529.5625</c:v>
                </c:pt>
                <c:pt idx="343">
                  <c:v>41529.572916666664</c:v>
                </c:pt>
                <c:pt idx="344">
                  <c:v>41529.583333333336</c:v>
                </c:pt>
                <c:pt idx="345">
                  <c:v>41529.59375</c:v>
                </c:pt>
                <c:pt idx="346">
                  <c:v>41529.604166666664</c:v>
                </c:pt>
                <c:pt idx="347">
                  <c:v>41529.614583333336</c:v>
                </c:pt>
                <c:pt idx="348">
                  <c:v>41529.625</c:v>
                </c:pt>
                <c:pt idx="349">
                  <c:v>41529.635416666664</c:v>
                </c:pt>
                <c:pt idx="350">
                  <c:v>41529.645833333336</c:v>
                </c:pt>
                <c:pt idx="351">
                  <c:v>41529.65625</c:v>
                </c:pt>
                <c:pt idx="352">
                  <c:v>41529.666666666664</c:v>
                </c:pt>
                <c:pt idx="353">
                  <c:v>41529.677083333336</c:v>
                </c:pt>
                <c:pt idx="354">
                  <c:v>41529.6875</c:v>
                </c:pt>
                <c:pt idx="355">
                  <c:v>41529.697916666664</c:v>
                </c:pt>
                <c:pt idx="356">
                  <c:v>41529.708333333336</c:v>
                </c:pt>
                <c:pt idx="357">
                  <c:v>41529.71875</c:v>
                </c:pt>
                <c:pt idx="358">
                  <c:v>41529.729166666664</c:v>
                </c:pt>
                <c:pt idx="359">
                  <c:v>41529.739583333336</c:v>
                </c:pt>
                <c:pt idx="360">
                  <c:v>41529.75</c:v>
                </c:pt>
                <c:pt idx="361">
                  <c:v>41529.760416666664</c:v>
                </c:pt>
                <c:pt idx="362">
                  <c:v>41529.770833333336</c:v>
                </c:pt>
                <c:pt idx="363">
                  <c:v>41529.78125</c:v>
                </c:pt>
                <c:pt idx="364">
                  <c:v>41529.791666666664</c:v>
                </c:pt>
                <c:pt idx="365">
                  <c:v>41529.802083333336</c:v>
                </c:pt>
                <c:pt idx="366">
                  <c:v>41529.8125</c:v>
                </c:pt>
                <c:pt idx="367">
                  <c:v>41529.822916666664</c:v>
                </c:pt>
                <c:pt idx="368">
                  <c:v>41529.833333333336</c:v>
                </c:pt>
                <c:pt idx="369">
                  <c:v>41529.84375</c:v>
                </c:pt>
                <c:pt idx="370">
                  <c:v>41529.854166666664</c:v>
                </c:pt>
                <c:pt idx="371">
                  <c:v>41529.864583333336</c:v>
                </c:pt>
                <c:pt idx="372">
                  <c:v>41529.875</c:v>
                </c:pt>
                <c:pt idx="373">
                  <c:v>41529.885416666664</c:v>
                </c:pt>
                <c:pt idx="374">
                  <c:v>41529.895833333336</c:v>
                </c:pt>
                <c:pt idx="375">
                  <c:v>41529.90625</c:v>
                </c:pt>
                <c:pt idx="376">
                  <c:v>41529.916666666664</c:v>
                </c:pt>
                <c:pt idx="377">
                  <c:v>41529.927083333336</c:v>
                </c:pt>
                <c:pt idx="378">
                  <c:v>41529.9375</c:v>
                </c:pt>
                <c:pt idx="379">
                  <c:v>41529.947916666664</c:v>
                </c:pt>
                <c:pt idx="380">
                  <c:v>41529.958333333336</c:v>
                </c:pt>
                <c:pt idx="381">
                  <c:v>41529.96875</c:v>
                </c:pt>
                <c:pt idx="382">
                  <c:v>41529.979166666664</c:v>
                </c:pt>
                <c:pt idx="383">
                  <c:v>41529.989583333336</c:v>
                </c:pt>
                <c:pt idx="384">
                  <c:v>41530</c:v>
                </c:pt>
                <c:pt idx="385">
                  <c:v>41530.010416666664</c:v>
                </c:pt>
                <c:pt idx="386">
                  <c:v>41530.020833333336</c:v>
                </c:pt>
                <c:pt idx="387">
                  <c:v>41530.03125</c:v>
                </c:pt>
                <c:pt idx="388">
                  <c:v>41530.041666666664</c:v>
                </c:pt>
                <c:pt idx="389">
                  <c:v>41530.052083333336</c:v>
                </c:pt>
                <c:pt idx="390">
                  <c:v>41530.0625</c:v>
                </c:pt>
                <c:pt idx="391">
                  <c:v>41530.072916666664</c:v>
                </c:pt>
                <c:pt idx="392">
                  <c:v>41530.083333333336</c:v>
                </c:pt>
                <c:pt idx="393">
                  <c:v>41530.09375</c:v>
                </c:pt>
                <c:pt idx="394">
                  <c:v>41530.104166666664</c:v>
                </c:pt>
                <c:pt idx="395">
                  <c:v>41530.114583333336</c:v>
                </c:pt>
                <c:pt idx="396">
                  <c:v>41530.125</c:v>
                </c:pt>
                <c:pt idx="397">
                  <c:v>41530.135416666664</c:v>
                </c:pt>
                <c:pt idx="398">
                  <c:v>41530.145833333336</c:v>
                </c:pt>
                <c:pt idx="399">
                  <c:v>41530.15625</c:v>
                </c:pt>
                <c:pt idx="400">
                  <c:v>41530.166666666664</c:v>
                </c:pt>
                <c:pt idx="401">
                  <c:v>41530.177083333336</c:v>
                </c:pt>
                <c:pt idx="402">
                  <c:v>41530.1875</c:v>
                </c:pt>
                <c:pt idx="403">
                  <c:v>41530.197916666664</c:v>
                </c:pt>
                <c:pt idx="404">
                  <c:v>41530.208333333336</c:v>
                </c:pt>
                <c:pt idx="405">
                  <c:v>41530.21875</c:v>
                </c:pt>
                <c:pt idx="406">
                  <c:v>41530.229166666664</c:v>
                </c:pt>
                <c:pt idx="407">
                  <c:v>41530.239583333336</c:v>
                </c:pt>
                <c:pt idx="408">
                  <c:v>41530.25</c:v>
                </c:pt>
                <c:pt idx="409">
                  <c:v>41530.260416666664</c:v>
                </c:pt>
                <c:pt idx="410">
                  <c:v>41530.270833333336</c:v>
                </c:pt>
                <c:pt idx="411">
                  <c:v>41530.28125</c:v>
                </c:pt>
                <c:pt idx="412">
                  <c:v>41530.291666666664</c:v>
                </c:pt>
                <c:pt idx="413">
                  <c:v>41530.302083333336</c:v>
                </c:pt>
                <c:pt idx="414">
                  <c:v>41530.3125</c:v>
                </c:pt>
                <c:pt idx="415">
                  <c:v>41530.322916666664</c:v>
                </c:pt>
                <c:pt idx="416">
                  <c:v>41530.333333333336</c:v>
                </c:pt>
                <c:pt idx="417">
                  <c:v>41530.34375</c:v>
                </c:pt>
                <c:pt idx="418">
                  <c:v>41530.354166666664</c:v>
                </c:pt>
                <c:pt idx="419">
                  <c:v>41530.364583333336</c:v>
                </c:pt>
                <c:pt idx="420">
                  <c:v>41530.375</c:v>
                </c:pt>
                <c:pt idx="421">
                  <c:v>41530.385416666664</c:v>
                </c:pt>
                <c:pt idx="422">
                  <c:v>41530.395833333336</c:v>
                </c:pt>
                <c:pt idx="423">
                  <c:v>41530.40625</c:v>
                </c:pt>
                <c:pt idx="424">
                  <c:v>41530.416666666664</c:v>
                </c:pt>
                <c:pt idx="425">
                  <c:v>41530.427083333336</c:v>
                </c:pt>
                <c:pt idx="426">
                  <c:v>41530.4375</c:v>
                </c:pt>
                <c:pt idx="427">
                  <c:v>41530.447916666664</c:v>
                </c:pt>
                <c:pt idx="428">
                  <c:v>41530.458333333336</c:v>
                </c:pt>
                <c:pt idx="429">
                  <c:v>41530.46875</c:v>
                </c:pt>
                <c:pt idx="430">
                  <c:v>41530.479166666664</c:v>
                </c:pt>
                <c:pt idx="431">
                  <c:v>41530.489583333336</c:v>
                </c:pt>
                <c:pt idx="432">
                  <c:v>41530.5</c:v>
                </c:pt>
                <c:pt idx="433">
                  <c:v>41530.510416666664</c:v>
                </c:pt>
                <c:pt idx="434">
                  <c:v>41530.520833333336</c:v>
                </c:pt>
                <c:pt idx="435">
                  <c:v>41530.53125</c:v>
                </c:pt>
                <c:pt idx="436">
                  <c:v>41530.541666666664</c:v>
                </c:pt>
                <c:pt idx="437">
                  <c:v>41530.552083333336</c:v>
                </c:pt>
                <c:pt idx="438">
                  <c:v>41530.5625</c:v>
                </c:pt>
                <c:pt idx="439">
                  <c:v>41530.572916666664</c:v>
                </c:pt>
                <c:pt idx="440">
                  <c:v>41530.583333333336</c:v>
                </c:pt>
                <c:pt idx="441">
                  <c:v>41530.59375</c:v>
                </c:pt>
                <c:pt idx="442">
                  <c:v>41530.604166666664</c:v>
                </c:pt>
                <c:pt idx="443">
                  <c:v>41530.614583333336</c:v>
                </c:pt>
                <c:pt idx="444">
                  <c:v>41530.625</c:v>
                </c:pt>
                <c:pt idx="445">
                  <c:v>41530.635416666664</c:v>
                </c:pt>
                <c:pt idx="446">
                  <c:v>41530.645833333336</c:v>
                </c:pt>
                <c:pt idx="447">
                  <c:v>41530.65625</c:v>
                </c:pt>
                <c:pt idx="448">
                  <c:v>41530.666666666664</c:v>
                </c:pt>
                <c:pt idx="449">
                  <c:v>41530.677083333336</c:v>
                </c:pt>
                <c:pt idx="450">
                  <c:v>41530.6875</c:v>
                </c:pt>
                <c:pt idx="451">
                  <c:v>41530.697916666664</c:v>
                </c:pt>
                <c:pt idx="452">
                  <c:v>41530.708333333336</c:v>
                </c:pt>
                <c:pt idx="453">
                  <c:v>41530.71875</c:v>
                </c:pt>
                <c:pt idx="454">
                  <c:v>41530.729166666664</c:v>
                </c:pt>
                <c:pt idx="455">
                  <c:v>41530.739583333336</c:v>
                </c:pt>
                <c:pt idx="456">
                  <c:v>41530.75</c:v>
                </c:pt>
                <c:pt idx="457">
                  <c:v>41530.760416666664</c:v>
                </c:pt>
                <c:pt idx="458">
                  <c:v>41530.770833333336</c:v>
                </c:pt>
                <c:pt idx="459">
                  <c:v>41530.78125</c:v>
                </c:pt>
                <c:pt idx="460">
                  <c:v>41530.791666666664</c:v>
                </c:pt>
                <c:pt idx="461">
                  <c:v>41530.802083333336</c:v>
                </c:pt>
                <c:pt idx="462">
                  <c:v>41530.8125</c:v>
                </c:pt>
                <c:pt idx="463">
                  <c:v>41530.822916666664</c:v>
                </c:pt>
                <c:pt idx="464">
                  <c:v>41530.833333333336</c:v>
                </c:pt>
                <c:pt idx="465">
                  <c:v>41530.84375</c:v>
                </c:pt>
                <c:pt idx="466">
                  <c:v>41530.854166666664</c:v>
                </c:pt>
                <c:pt idx="467">
                  <c:v>41530.864583333336</c:v>
                </c:pt>
                <c:pt idx="468">
                  <c:v>41530.875</c:v>
                </c:pt>
                <c:pt idx="469">
                  <c:v>41530.885416666664</c:v>
                </c:pt>
                <c:pt idx="470">
                  <c:v>41530.895833333336</c:v>
                </c:pt>
                <c:pt idx="471">
                  <c:v>41530.90625</c:v>
                </c:pt>
                <c:pt idx="472">
                  <c:v>41530.916666666664</c:v>
                </c:pt>
                <c:pt idx="473">
                  <c:v>41530.927083333336</c:v>
                </c:pt>
                <c:pt idx="474">
                  <c:v>41530.9375</c:v>
                </c:pt>
                <c:pt idx="475">
                  <c:v>41530.947916666664</c:v>
                </c:pt>
                <c:pt idx="476">
                  <c:v>41530.958333333336</c:v>
                </c:pt>
                <c:pt idx="477">
                  <c:v>41530.96875</c:v>
                </c:pt>
                <c:pt idx="478">
                  <c:v>41530.979166666664</c:v>
                </c:pt>
                <c:pt idx="479">
                  <c:v>41530.989583333336</c:v>
                </c:pt>
                <c:pt idx="480">
                  <c:v>41531</c:v>
                </c:pt>
                <c:pt idx="481">
                  <c:v>41531.010416666664</c:v>
                </c:pt>
                <c:pt idx="482">
                  <c:v>41531.020833333336</c:v>
                </c:pt>
                <c:pt idx="483">
                  <c:v>41531.03125</c:v>
                </c:pt>
                <c:pt idx="484">
                  <c:v>41531.041666666664</c:v>
                </c:pt>
                <c:pt idx="485">
                  <c:v>41531.052083333336</c:v>
                </c:pt>
                <c:pt idx="486">
                  <c:v>41531.0625</c:v>
                </c:pt>
                <c:pt idx="487">
                  <c:v>41531.072916666664</c:v>
                </c:pt>
                <c:pt idx="488">
                  <c:v>41531.083333333336</c:v>
                </c:pt>
                <c:pt idx="489">
                  <c:v>41531.09375</c:v>
                </c:pt>
                <c:pt idx="490">
                  <c:v>41531.104166666664</c:v>
                </c:pt>
                <c:pt idx="491">
                  <c:v>41531.114583333336</c:v>
                </c:pt>
                <c:pt idx="492">
                  <c:v>41531.125</c:v>
                </c:pt>
                <c:pt idx="493">
                  <c:v>41531.135416666664</c:v>
                </c:pt>
                <c:pt idx="494">
                  <c:v>41531.145833333336</c:v>
                </c:pt>
                <c:pt idx="495">
                  <c:v>41531.15625</c:v>
                </c:pt>
                <c:pt idx="496">
                  <c:v>41531.166666666664</c:v>
                </c:pt>
                <c:pt idx="497">
                  <c:v>41531.177083333336</c:v>
                </c:pt>
                <c:pt idx="498">
                  <c:v>41531.1875</c:v>
                </c:pt>
                <c:pt idx="499">
                  <c:v>41531.197916666664</c:v>
                </c:pt>
                <c:pt idx="500">
                  <c:v>41531.208333333336</c:v>
                </c:pt>
                <c:pt idx="501">
                  <c:v>41531.21875</c:v>
                </c:pt>
                <c:pt idx="502">
                  <c:v>41531.229166666664</c:v>
                </c:pt>
                <c:pt idx="503">
                  <c:v>41531.239583333336</c:v>
                </c:pt>
                <c:pt idx="504">
                  <c:v>41531.25</c:v>
                </c:pt>
                <c:pt idx="505">
                  <c:v>41531.260416666664</c:v>
                </c:pt>
                <c:pt idx="506">
                  <c:v>41531.270833333336</c:v>
                </c:pt>
                <c:pt idx="507">
                  <c:v>41531.28125</c:v>
                </c:pt>
                <c:pt idx="508">
                  <c:v>41531.291666666664</c:v>
                </c:pt>
                <c:pt idx="509">
                  <c:v>41531.302083333336</c:v>
                </c:pt>
                <c:pt idx="510">
                  <c:v>41531.3125</c:v>
                </c:pt>
                <c:pt idx="511">
                  <c:v>41531.322916666664</c:v>
                </c:pt>
                <c:pt idx="512">
                  <c:v>41531.333333333336</c:v>
                </c:pt>
                <c:pt idx="513">
                  <c:v>41531.34375</c:v>
                </c:pt>
                <c:pt idx="514">
                  <c:v>41531.354166666664</c:v>
                </c:pt>
                <c:pt idx="515">
                  <c:v>41531.364583333336</c:v>
                </c:pt>
                <c:pt idx="516">
                  <c:v>41531.375</c:v>
                </c:pt>
                <c:pt idx="517">
                  <c:v>41531.385416666664</c:v>
                </c:pt>
                <c:pt idx="518">
                  <c:v>41531.395833333336</c:v>
                </c:pt>
                <c:pt idx="519">
                  <c:v>41531.40625</c:v>
                </c:pt>
                <c:pt idx="520">
                  <c:v>41531.416666666664</c:v>
                </c:pt>
                <c:pt idx="521">
                  <c:v>41531.427083333336</c:v>
                </c:pt>
                <c:pt idx="522">
                  <c:v>41531.4375</c:v>
                </c:pt>
                <c:pt idx="523">
                  <c:v>41531.447916666664</c:v>
                </c:pt>
                <c:pt idx="524">
                  <c:v>41531.458333333336</c:v>
                </c:pt>
                <c:pt idx="525">
                  <c:v>41531.46875</c:v>
                </c:pt>
                <c:pt idx="526">
                  <c:v>41531.479166666664</c:v>
                </c:pt>
                <c:pt idx="527">
                  <c:v>41531.489583333336</c:v>
                </c:pt>
                <c:pt idx="528">
                  <c:v>41531.5</c:v>
                </c:pt>
                <c:pt idx="529">
                  <c:v>41531.510416666664</c:v>
                </c:pt>
                <c:pt idx="530">
                  <c:v>41531.520833333336</c:v>
                </c:pt>
                <c:pt idx="531">
                  <c:v>41531.53125</c:v>
                </c:pt>
                <c:pt idx="532">
                  <c:v>41531.541666666664</c:v>
                </c:pt>
                <c:pt idx="533">
                  <c:v>41531.552083333336</c:v>
                </c:pt>
                <c:pt idx="534">
                  <c:v>41531.5625</c:v>
                </c:pt>
                <c:pt idx="535">
                  <c:v>41531.572916666664</c:v>
                </c:pt>
                <c:pt idx="536">
                  <c:v>41531.583333333336</c:v>
                </c:pt>
                <c:pt idx="537">
                  <c:v>41531.59375</c:v>
                </c:pt>
                <c:pt idx="538">
                  <c:v>41531.604166666664</c:v>
                </c:pt>
                <c:pt idx="539">
                  <c:v>41531.614583333336</c:v>
                </c:pt>
                <c:pt idx="540">
                  <c:v>41531.625</c:v>
                </c:pt>
                <c:pt idx="541">
                  <c:v>41531.635416666664</c:v>
                </c:pt>
                <c:pt idx="542">
                  <c:v>41531.645833333336</c:v>
                </c:pt>
                <c:pt idx="543">
                  <c:v>41531.65625</c:v>
                </c:pt>
                <c:pt idx="544">
                  <c:v>41531.666666666664</c:v>
                </c:pt>
                <c:pt idx="545">
                  <c:v>41531.677083333336</c:v>
                </c:pt>
                <c:pt idx="546">
                  <c:v>41531.6875</c:v>
                </c:pt>
                <c:pt idx="547">
                  <c:v>41531.697916666664</c:v>
                </c:pt>
                <c:pt idx="548">
                  <c:v>41531.708333333336</c:v>
                </c:pt>
                <c:pt idx="549">
                  <c:v>41531.71875</c:v>
                </c:pt>
                <c:pt idx="550">
                  <c:v>41531.729166666664</c:v>
                </c:pt>
                <c:pt idx="551">
                  <c:v>41531.739583333336</c:v>
                </c:pt>
                <c:pt idx="552">
                  <c:v>41531.75</c:v>
                </c:pt>
                <c:pt idx="553">
                  <c:v>41531.760416666664</c:v>
                </c:pt>
                <c:pt idx="554">
                  <c:v>41531.770833333336</c:v>
                </c:pt>
                <c:pt idx="555">
                  <c:v>41531.78125</c:v>
                </c:pt>
                <c:pt idx="556">
                  <c:v>41531.791666666664</c:v>
                </c:pt>
                <c:pt idx="557">
                  <c:v>41531.802083333336</c:v>
                </c:pt>
                <c:pt idx="558">
                  <c:v>41531.8125</c:v>
                </c:pt>
                <c:pt idx="559">
                  <c:v>41531.822916666664</c:v>
                </c:pt>
                <c:pt idx="560">
                  <c:v>41531.833333333336</c:v>
                </c:pt>
                <c:pt idx="561">
                  <c:v>41531.84375</c:v>
                </c:pt>
                <c:pt idx="562">
                  <c:v>41531.854166666664</c:v>
                </c:pt>
                <c:pt idx="563">
                  <c:v>41531.864583333336</c:v>
                </c:pt>
                <c:pt idx="564">
                  <c:v>41531.875</c:v>
                </c:pt>
                <c:pt idx="565">
                  <c:v>41531.885416666664</c:v>
                </c:pt>
                <c:pt idx="566">
                  <c:v>41531.895833333336</c:v>
                </c:pt>
                <c:pt idx="567">
                  <c:v>41531.90625</c:v>
                </c:pt>
                <c:pt idx="568">
                  <c:v>41531.916666666664</c:v>
                </c:pt>
                <c:pt idx="569">
                  <c:v>41531.927083333336</c:v>
                </c:pt>
                <c:pt idx="570">
                  <c:v>41531.9375</c:v>
                </c:pt>
                <c:pt idx="571">
                  <c:v>41531.947916666664</c:v>
                </c:pt>
                <c:pt idx="572">
                  <c:v>41531.958333333336</c:v>
                </c:pt>
                <c:pt idx="573">
                  <c:v>41531.96875</c:v>
                </c:pt>
                <c:pt idx="574">
                  <c:v>41531.979166666664</c:v>
                </c:pt>
                <c:pt idx="575">
                  <c:v>41531.989583333336</c:v>
                </c:pt>
                <c:pt idx="576">
                  <c:v>41532</c:v>
                </c:pt>
                <c:pt idx="577">
                  <c:v>41532.010416666664</c:v>
                </c:pt>
                <c:pt idx="578">
                  <c:v>41532.020833333336</c:v>
                </c:pt>
                <c:pt idx="579">
                  <c:v>41532.03125</c:v>
                </c:pt>
                <c:pt idx="580">
                  <c:v>41532.041666666664</c:v>
                </c:pt>
                <c:pt idx="581">
                  <c:v>41532.052083333336</c:v>
                </c:pt>
                <c:pt idx="582">
                  <c:v>41532.0625</c:v>
                </c:pt>
                <c:pt idx="583">
                  <c:v>41532.072916666664</c:v>
                </c:pt>
                <c:pt idx="584">
                  <c:v>41532.083333333336</c:v>
                </c:pt>
                <c:pt idx="585">
                  <c:v>41532.09375</c:v>
                </c:pt>
                <c:pt idx="586">
                  <c:v>41532.104166666664</c:v>
                </c:pt>
                <c:pt idx="587">
                  <c:v>41532.114583333336</c:v>
                </c:pt>
                <c:pt idx="588">
                  <c:v>41532.125</c:v>
                </c:pt>
                <c:pt idx="589">
                  <c:v>41532.135416666664</c:v>
                </c:pt>
                <c:pt idx="590">
                  <c:v>41532.145833333336</c:v>
                </c:pt>
                <c:pt idx="591">
                  <c:v>41532.15625</c:v>
                </c:pt>
                <c:pt idx="592">
                  <c:v>41532.166666666664</c:v>
                </c:pt>
                <c:pt idx="593">
                  <c:v>41532.177083333336</c:v>
                </c:pt>
                <c:pt idx="594">
                  <c:v>41532.1875</c:v>
                </c:pt>
                <c:pt idx="595">
                  <c:v>41532.197916666664</c:v>
                </c:pt>
                <c:pt idx="596">
                  <c:v>41532.208333333336</c:v>
                </c:pt>
                <c:pt idx="597">
                  <c:v>41532.21875</c:v>
                </c:pt>
                <c:pt idx="598">
                  <c:v>41532.229166666664</c:v>
                </c:pt>
                <c:pt idx="599">
                  <c:v>41532.239583333336</c:v>
                </c:pt>
                <c:pt idx="600">
                  <c:v>41532.25</c:v>
                </c:pt>
                <c:pt idx="601">
                  <c:v>41532.260416666664</c:v>
                </c:pt>
                <c:pt idx="602">
                  <c:v>41532.270833333336</c:v>
                </c:pt>
                <c:pt idx="603">
                  <c:v>41532.28125</c:v>
                </c:pt>
                <c:pt idx="604">
                  <c:v>41532.291666666664</c:v>
                </c:pt>
                <c:pt idx="605">
                  <c:v>41532.302083333336</c:v>
                </c:pt>
                <c:pt idx="606">
                  <c:v>41532.3125</c:v>
                </c:pt>
                <c:pt idx="607">
                  <c:v>41532.322916666664</c:v>
                </c:pt>
                <c:pt idx="608">
                  <c:v>41532.333333333336</c:v>
                </c:pt>
                <c:pt idx="609">
                  <c:v>41532.34375</c:v>
                </c:pt>
                <c:pt idx="610">
                  <c:v>41532.354166666664</c:v>
                </c:pt>
                <c:pt idx="611">
                  <c:v>41532.364583333336</c:v>
                </c:pt>
                <c:pt idx="612">
                  <c:v>41532.375</c:v>
                </c:pt>
                <c:pt idx="613">
                  <c:v>41532.385416666664</c:v>
                </c:pt>
                <c:pt idx="614">
                  <c:v>41532.395833333336</c:v>
                </c:pt>
                <c:pt idx="615">
                  <c:v>41532.40625</c:v>
                </c:pt>
                <c:pt idx="616">
                  <c:v>41532.416666666664</c:v>
                </c:pt>
                <c:pt idx="617">
                  <c:v>41532.427083333336</c:v>
                </c:pt>
                <c:pt idx="618">
                  <c:v>41532.4375</c:v>
                </c:pt>
                <c:pt idx="619">
                  <c:v>41532.447916666664</c:v>
                </c:pt>
                <c:pt idx="620">
                  <c:v>41532.458333333336</c:v>
                </c:pt>
                <c:pt idx="621">
                  <c:v>41532.46875</c:v>
                </c:pt>
                <c:pt idx="622">
                  <c:v>41532.479166666664</c:v>
                </c:pt>
                <c:pt idx="623">
                  <c:v>41532.489583333336</c:v>
                </c:pt>
                <c:pt idx="624">
                  <c:v>41532.5</c:v>
                </c:pt>
                <c:pt idx="625">
                  <c:v>41532.510416666664</c:v>
                </c:pt>
                <c:pt idx="626">
                  <c:v>41532.520833333336</c:v>
                </c:pt>
                <c:pt idx="627">
                  <c:v>41532.53125</c:v>
                </c:pt>
                <c:pt idx="628">
                  <c:v>41532.541666666664</c:v>
                </c:pt>
                <c:pt idx="629">
                  <c:v>41532.552083333336</c:v>
                </c:pt>
                <c:pt idx="630">
                  <c:v>41532.5625</c:v>
                </c:pt>
                <c:pt idx="631">
                  <c:v>41532.572916666664</c:v>
                </c:pt>
                <c:pt idx="632">
                  <c:v>41532.583333333336</c:v>
                </c:pt>
                <c:pt idx="633">
                  <c:v>41532.59375</c:v>
                </c:pt>
                <c:pt idx="634">
                  <c:v>41532.604166666664</c:v>
                </c:pt>
                <c:pt idx="635">
                  <c:v>41532.614583333336</c:v>
                </c:pt>
                <c:pt idx="636">
                  <c:v>41532.625</c:v>
                </c:pt>
                <c:pt idx="637">
                  <c:v>41532.635416666664</c:v>
                </c:pt>
                <c:pt idx="638">
                  <c:v>41532.645833333336</c:v>
                </c:pt>
                <c:pt idx="639">
                  <c:v>41532.65625</c:v>
                </c:pt>
                <c:pt idx="640">
                  <c:v>41532.666666666664</c:v>
                </c:pt>
                <c:pt idx="641">
                  <c:v>41532.677083333336</c:v>
                </c:pt>
                <c:pt idx="642">
                  <c:v>41532.6875</c:v>
                </c:pt>
                <c:pt idx="643">
                  <c:v>41532.697916666664</c:v>
                </c:pt>
                <c:pt idx="644">
                  <c:v>41532.708333333336</c:v>
                </c:pt>
                <c:pt idx="645">
                  <c:v>41532.71875</c:v>
                </c:pt>
                <c:pt idx="646">
                  <c:v>41532.729166666664</c:v>
                </c:pt>
                <c:pt idx="647">
                  <c:v>41532.739583333336</c:v>
                </c:pt>
                <c:pt idx="648">
                  <c:v>41532.75</c:v>
                </c:pt>
                <c:pt idx="649">
                  <c:v>41532.760416666664</c:v>
                </c:pt>
                <c:pt idx="650">
                  <c:v>41532.770833333336</c:v>
                </c:pt>
                <c:pt idx="651">
                  <c:v>41532.78125</c:v>
                </c:pt>
                <c:pt idx="652">
                  <c:v>41532.791666666664</c:v>
                </c:pt>
                <c:pt idx="653">
                  <c:v>41532.802083333336</c:v>
                </c:pt>
                <c:pt idx="654">
                  <c:v>41532.8125</c:v>
                </c:pt>
                <c:pt idx="655">
                  <c:v>41532.822916666664</c:v>
                </c:pt>
                <c:pt idx="656">
                  <c:v>41532.833333333336</c:v>
                </c:pt>
                <c:pt idx="657">
                  <c:v>41532.84375</c:v>
                </c:pt>
                <c:pt idx="658">
                  <c:v>41532.854166666664</c:v>
                </c:pt>
                <c:pt idx="659">
                  <c:v>41532.864583333336</c:v>
                </c:pt>
                <c:pt idx="660">
                  <c:v>41532.875</c:v>
                </c:pt>
                <c:pt idx="661">
                  <c:v>41532.885416666664</c:v>
                </c:pt>
                <c:pt idx="662">
                  <c:v>41532.895833333336</c:v>
                </c:pt>
                <c:pt idx="663">
                  <c:v>41532.90625</c:v>
                </c:pt>
                <c:pt idx="664">
                  <c:v>41532.916666666664</c:v>
                </c:pt>
                <c:pt idx="665">
                  <c:v>41532.927083333336</c:v>
                </c:pt>
                <c:pt idx="666">
                  <c:v>41532.9375</c:v>
                </c:pt>
                <c:pt idx="667">
                  <c:v>41532.947916666664</c:v>
                </c:pt>
                <c:pt idx="668">
                  <c:v>41532.958333333336</c:v>
                </c:pt>
                <c:pt idx="669">
                  <c:v>41532.96875</c:v>
                </c:pt>
                <c:pt idx="670">
                  <c:v>41532.979166666664</c:v>
                </c:pt>
                <c:pt idx="671">
                  <c:v>41532.989583333336</c:v>
                </c:pt>
                <c:pt idx="672">
                  <c:v>41533</c:v>
                </c:pt>
                <c:pt idx="673">
                  <c:v>41533.010416666664</c:v>
                </c:pt>
                <c:pt idx="674">
                  <c:v>41533.020833333336</c:v>
                </c:pt>
                <c:pt idx="675">
                  <c:v>41533.03125</c:v>
                </c:pt>
                <c:pt idx="676">
                  <c:v>41533.041666666664</c:v>
                </c:pt>
                <c:pt idx="677">
                  <c:v>41533.052083333336</c:v>
                </c:pt>
                <c:pt idx="678">
                  <c:v>41533.0625</c:v>
                </c:pt>
                <c:pt idx="679">
                  <c:v>41533.072916666664</c:v>
                </c:pt>
                <c:pt idx="680">
                  <c:v>41533.083333333336</c:v>
                </c:pt>
                <c:pt idx="681">
                  <c:v>41533.09375</c:v>
                </c:pt>
                <c:pt idx="682">
                  <c:v>41533.104166666664</c:v>
                </c:pt>
                <c:pt idx="683">
                  <c:v>41533.114583333336</c:v>
                </c:pt>
                <c:pt idx="684">
                  <c:v>41533.125</c:v>
                </c:pt>
                <c:pt idx="685">
                  <c:v>41533.135416666664</c:v>
                </c:pt>
                <c:pt idx="686">
                  <c:v>41533.145833333336</c:v>
                </c:pt>
                <c:pt idx="687">
                  <c:v>41533.15625</c:v>
                </c:pt>
                <c:pt idx="688">
                  <c:v>41533.166666666664</c:v>
                </c:pt>
                <c:pt idx="689">
                  <c:v>41533.177083333336</c:v>
                </c:pt>
                <c:pt idx="690">
                  <c:v>41533.1875</c:v>
                </c:pt>
                <c:pt idx="691">
                  <c:v>41533.197916666664</c:v>
                </c:pt>
                <c:pt idx="692">
                  <c:v>41533.208333333336</c:v>
                </c:pt>
                <c:pt idx="693">
                  <c:v>41533.21875</c:v>
                </c:pt>
                <c:pt idx="694">
                  <c:v>41533.229166666664</c:v>
                </c:pt>
                <c:pt idx="695">
                  <c:v>41533.239583333336</c:v>
                </c:pt>
                <c:pt idx="696">
                  <c:v>41533.25</c:v>
                </c:pt>
                <c:pt idx="697">
                  <c:v>41533.260416666664</c:v>
                </c:pt>
                <c:pt idx="698">
                  <c:v>41533.270833333336</c:v>
                </c:pt>
                <c:pt idx="699">
                  <c:v>41533.28125</c:v>
                </c:pt>
                <c:pt idx="700">
                  <c:v>41533.291666666664</c:v>
                </c:pt>
                <c:pt idx="701">
                  <c:v>41533.302083333336</c:v>
                </c:pt>
                <c:pt idx="702">
                  <c:v>41533.3125</c:v>
                </c:pt>
                <c:pt idx="703">
                  <c:v>41533.322916666664</c:v>
                </c:pt>
                <c:pt idx="704">
                  <c:v>41533.333333333336</c:v>
                </c:pt>
                <c:pt idx="705">
                  <c:v>41533.34375</c:v>
                </c:pt>
                <c:pt idx="706">
                  <c:v>41533.354166666664</c:v>
                </c:pt>
                <c:pt idx="707">
                  <c:v>41533.364583333336</c:v>
                </c:pt>
                <c:pt idx="708">
                  <c:v>41533.375</c:v>
                </c:pt>
                <c:pt idx="709">
                  <c:v>41533.385416666664</c:v>
                </c:pt>
                <c:pt idx="710">
                  <c:v>41533.395833333336</c:v>
                </c:pt>
                <c:pt idx="711">
                  <c:v>41533.40625</c:v>
                </c:pt>
                <c:pt idx="712">
                  <c:v>41533.416666666664</c:v>
                </c:pt>
                <c:pt idx="713">
                  <c:v>41533.427083333336</c:v>
                </c:pt>
                <c:pt idx="714">
                  <c:v>41533.4375</c:v>
                </c:pt>
                <c:pt idx="715">
                  <c:v>41533.447916666664</c:v>
                </c:pt>
                <c:pt idx="716">
                  <c:v>41533.458333333336</c:v>
                </c:pt>
                <c:pt idx="717">
                  <c:v>41533.46875</c:v>
                </c:pt>
                <c:pt idx="718">
                  <c:v>41533.479166666664</c:v>
                </c:pt>
                <c:pt idx="719">
                  <c:v>41533.489583333336</c:v>
                </c:pt>
                <c:pt idx="720">
                  <c:v>41533.5</c:v>
                </c:pt>
                <c:pt idx="721">
                  <c:v>41533.510416666664</c:v>
                </c:pt>
                <c:pt idx="722">
                  <c:v>41533.520833333336</c:v>
                </c:pt>
                <c:pt idx="723">
                  <c:v>41533.53125</c:v>
                </c:pt>
                <c:pt idx="724">
                  <c:v>41533.541666666664</c:v>
                </c:pt>
                <c:pt idx="725">
                  <c:v>41533.552083333336</c:v>
                </c:pt>
                <c:pt idx="726">
                  <c:v>41533.5625</c:v>
                </c:pt>
                <c:pt idx="727">
                  <c:v>41533.572916666664</c:v>
                </c:pt>
                <c:pt idx="728">
                  <c:v>41533.583333333336</c:v>
                </c:pt>
                <c:pt idx="729">
                  <c:v>41533.59375</c:v>
                </c:pt>
                <c:pt idx="730">
                  <c:v>41533.604166666664</c:v>
                </c:pt>
                <c:pt idx="731">
                  <c:v>41533.614583333336</c:v>
                </c:pt>
                <c:pt idx="732">
                  <c:v>41533.625</c:v>
                </c:pt>
                <c:pt idx="733">
                  <c:v>41533.635416666664</c:v>
                </c:pt>
                <c:pt idx="734">
                  <c:v>41533.645833333336</c:v>
                </c:pt>
                <c:pt idx="735">
                  <c:v>41533.65625</c:v>
                </c:pt>
                <c:pt idx="736">
                  <c:v>41533.666666666664</c:v>
                </c:pt>
                <c:pt idx="737">
                  <c:v>41533.677083333336</c:v>
                </c:pt>
                <c:pt idx="738">
                  <c:v>41533.6875</c:v>
                </c:pt>
                <c:pt idx="739">
                  <c:v>41533.697916666664</c:v>
                </c:pt>
                <c:pt idx="740">
                  <c:v>41533.708333333336</c:v>
                </c:pt>
                <c:pt idx="741">
                  <c:v>41533.71875</c:v>
                </c:pt>
                <c:pt idx="742">
                  <c:v>41533.729166666664</c:v>
                </c:pt>
                <c:pt idx="743">
                  <c:v>41533.739583333336</c:v>
                </c:pt>
                <c:pt idx="744">
                  <c:v>41533.75</c:v>
                </c:pt>
                <c:pt idx="745">
                  <c:v>41533.760416666664</c:v>
                </c:pt>
                <c:pt idx="746">
                  <c:v>41533.770833333336</c:v>
                </c:pt>
                <c:pt idx="747">
                  <c:v>41533.78125</c:v>
                </c:pt>
                <c:pt idx="748">
                  <c:v>41533.791666666664</c:v>
                </c:pt>
                <c:pt idx="749">
                  <c:v>41533.802083333336</c:v>
                </c:pt>
                <c:pt idx="750">
                  <c:v>41533.8125</c:v>
                </c:pt>
                <c:pt idx="751">
                  <c:v>41533.822916666664</c:v>
                </c:pt>
                <c:pt idx="752">
                  <c:v>41533.833333333336</c:v>
                </c:pt>
                <c:pt idx="753">
                  <c:v>41533.84375</c:v>
                </c:pt>
                <c:pt idx="754">
                  <c:v>41533.854166666664</c:v>
                </c:pt>
                <c:pt idx="755">
                  <c:v>41533.864583333336</c:v>
                </c:pt>
                <c:pt idx="756">
                  <c:v>41533.875</c:v>
                </c:pt>
                <c:pt idx="757">
                  <c:v>41533.885416666664</c:v>
                </c:pt>
                <c:pt idx="758">
                  <c:v>41533.895833333336</c:v>
                </c:pt>
                <c:pt idx="759">
                  <c:v>41533.90625</c:v>
                </c:pt>
                <c:pt idx="760">
                  <c:v>41533.916666666664</c:v>
                </c:pt>
                <c:pt idx="761">
                  <c:v>41533.927083333336</c:v>
                </c:pt>
                <c:pt idx="762">
                  <c:v>41533.9375</c:v>
                </c:pt>
                <c:pt idx="763">
                  <c:v>41533.947916666664</c:v>
                </c:pt>
                <c:pt idx="764">
                  <c:v>41533.958333333336</c:v>
                </c:pt>
                <c:pt idx="765">
                  <c:v>41533.96875</c:v>
                </c:pt>
                <c:pt idx="766">
                  <c:v>41533.979166666664</c:v>
                </c:pt>
                <c:pt idx="767">
                  <c:v>41533.989583333336</c:v>
                </c:pt>
                <c:pt idx="768">
                  <c:v>41534</c:v>
                </c:pt>
                <c:pt idx="769">
                  <c:v>41534.010416666664</c:v>
                </c:pt>
                <c:pt idx="770">
                  <c:v>41534.020833333336</c:v>
                </c:pt>
                <c:pt idx="771">
                  <c:v>41534.03125</c:v>
                </c:pt>
                <c:pt idx="772">
                  <c:v>41534.041666666664</c:v>
                </c:pt>
                <c:pt idx="773">
                  <c:v>41534.052083333336</c:v>
                </c:pt>
                <c:pt idx="774">
                  <c:v>41534.0625</c:v>
                </c:pt>
                <c:pt idx="775">
                  <c:v>41534.072916666664</c:v>
                </c:pt>
                <c:pt idx="776">
                  <c:v>41534.083333333336</c:v>
                </c:pt>
                <c:pt idx="777">
                  <c:v>41534.09375</c:v>
                </c:pt>
                <c:pt idx="778">
                  <c:v>41534.104166666664</c:v>
                </c:pt>
                <c:pt idx="779">
                  <c:v>41534.114583333336</c:v>
                </c:pt>
                <c:pt idx="780">
                  <c:v>41534.125</c:v>
                </c:pt>
                <c:pt idx="781">
                  <c:v>41534.135416666664</c:v>
                </c:pt>
                <c:pt idx="782">
                  <c:v>41534.145833333336</c:v>
                </c:pt>
                <c:pt idx="783">
                  <c:v>41534.15625</c:v>
                </c:pt>
                <c:pt idx="784">
                  <c:v>41534.166666666664</c:v>
                </c:pt>
                <c:pt idx="785">
                  <c:v>41534.177083333336</c:v>
                </c:pt>
                <c:pt idx="786">
                  <c:v>41534.1875</c:v>
                </c:pt>
                <c:pt idx="787">
                  <c:v>41534.197916666664</c:v>
                </c:pt>
                <c:pt idx="788">
                  <c:v>41534.208333333336</c:v>
                </c:pt>
                <c:pt idx="789">
                  <c:v>41534.21875</c:v>
                </c:pt>
                <c:pt idx="790">
                  <c:v>41534.229166666664</c:v>
                </c:pt>
                <c:pt idx="791">
                  <c:v>41534.239583333336</c:v>
                </c:pt>
                <c:pt idx="792">
                  <c:v>41534.25</c:v>
                </c:pt>
                <c:pt idx="793">
                  <c:v>41534.260416666664</c:v>
                </c:pt>
                <c:pt idx="794">
                  <c:v>41534.270833333336</c:v>
                </c:pt>
                <c:pt idx="795">
                  <c:v>41534.28125</c:v>
                </c:pt>
                <c:pt idx="796">
                  <c:v>41534.291666666664</c:v>
                </c:pt>
                <c:pt idx="797">
                  <c:v>41534.302083333336</c:v>
                </c:pt>
                <c:pt idx="798">
                  <c:v>41534.3125</c:v>
                </c:pt>
                <c:pt idx="799">
                  <c:v>41534.322916666664</c:v>
                </c:pt>
                <c:pt idx="800">
                  <c:v>41534.333333333336</c:v>
                </c:pt>
                <c:pt idx="801">
                  <c:v>41534.34375</c:v>
                </c:pt>
                <c:pt idx="802">
                  <c:v>41534.354166666664</c:v>
                </c:pt>
                <c:pt idx="803">
                  <c:v>41534.364583333336</c:v>
                </c:pt>
                <c:pt idx="804">
                  <c:v>41534.375</c:v>
                </c:pt>
                <c:pt idx="805">
                  <c:v>41534.385416666664</c:v>
                </c:pt>
                <c:pt idx="806">
                  <c:v>41534.395833333336</c:v>
                </c:pt>
                <c:pt idx="807">
                  <c:v>41534.40625</c:v>
                </c:pt>
                <c:pt idx="808">
                  <c:v>41534.416666666664</c:v>
                </c:pt>
                <c:pt idx="809">
                  <c:v>41534.427083333336</c:v>
                </c:pt>
                <c:pt idx="810">
                  <c:v>41534.4375</c:v>
                </c:pt>
                <c:pt idx="811">
                  <c:v>41534.447916666664</c:v>
                </c:pt>
                <c:pt idx="812">
                  <c:v>41534.458333333336</c:v>
                </c:pt>
                <c:pt idx="813">
                  <c:v>41534.46875</c:v>
                </c:pt>
                <c:pt idx="814">
                  <c:v>41534.479166666664</c:v>
                </c:pt>
                <c:pt idx="815">
                  <c:v>41534.489583333336</c:v>
                </c:pt>
                <c:pt idx="816">
                  <c:v>41534.5</c:v>
                </c:pt>
                <c:pt idx="817">
                  <c:v>41534.510416666664</c:v>
                </c:pt>
                <c:pt idx="818">
                  <c:v>41534.520833333336</c:v>
                </c:pt>
                <c:pt idx="819">
                  <c:v>41534.53125</c:v>
                </c:pt>
                <c:pt idx="820">
                  <c:v>41534.541666666664</c:v>
                </c:pt>
                <c:pt idx="821">
                  <c:v>41534.552083333336</c:v>
                </c:pt>
                <c:pt idx="822">
                  <c:v>41534.5625</c:v>
                </c:pt>
                <c:pt idx="823">
                  <c:v>41534.572916666664</c:v>
                </c:pt>
                <c:pt idx="824">
                  <c:v>41534.583333333336</c:v>
                </c:pt>
                <c:pt idx="825">
                  <c:v>41534.59375</c:v>
                </c:pt>
                <c:pt idx="826">
                  <c:v>41534.604166666664</c:v>
                </c:pt>
                <c:pt idx="827">
                  <c:v>41534.614583333336</c:v>
                </c:pt>
                <c:pt idx="828">
                  <c:v>41534.625</c:v>
                </c:pt>
                <c:pt idx="829">
                  <c:v>41534.635416666664</c:v>
                </c:pt>
                <c:pt idx="830">
                  <c:v>41534.645833333336</c:v>
                </c:pt>
                <c:pt idx="831">
                  <c:v>41534.65625</c:v>
                </c:pt>
                <c:pt idx="832">
                  <c:v>41534.666666666664</c:v>
                </c:pt>
                <c:pt idx="833">
                  <c:v>41534.677083333336</c:v>
                </c:pt>
                <c:pt idx="834">
                  <c:v>41534.6875</c:v>
                </c:pt>
                <c:pt idx="835">
                  <c:v>41534.697916666664</c:v>
                </c:pt>
                <c:pt idx="836">
                  <c:v>41534.708333333336</c:v>
                </c:pt>
                <c:pt idx="837">
                  <c:v>41534.71875</c:v>
                </c:pt>
                <c:pt idx="838">
                  <c:v>41534.729166666664</c:v>
                </c:pt>
                <c:pt idx="839">
                  <c:v>41534.739583333336</c:v>
                </c:pt>
                <c:pt idx="840">
                  <c:v>41534.75</c:v>
                </c:pt>
                <c:pt idx="841">
                  <c:v>41534.760416666664</c:v>
                </c:pt>
                <c:pt idx="842">
                  <c:v>41534.770833333336</c:v>
                </c:pt>
                <c:pt idx="843">
                  <c:v>41534.78125</c:v>
                </c:pt>
                <c:pt idx="844">
                  <c:v>41534.791666666664</c:v>
                </c:pt>
                <c:pt idx="845">
                  <c:v>41534.802083333336</c:v>
                </c:pt>
                <c:pt idx="846">
                  <c:v>41534.8125</c:v>
                </c:pt>
                <c:pt idx="847">
                  <c:v>41534.822916666664</c:v>
                </c:pt>
                <c:pt idx="848">
                  <c:v>41534.833333333336</c:v>
                </c:pt>
                <c:pt idx="849">
                  <c:v>41534.84375</c:v>
                </c:pt>
                <c:pt idx="850">
                  <c:v>41534.854166666664</c:v>
                </c:pt>
                <c:pt idx="851">
                  <c:v>41534.864583333336</c:v>
                </c:pt>
                <c:pt idx="852">
                  <c:v>41534.875</c:v>
                </c:pt>
                <c:pt idx="853">
                  <c:v>41534.885416666664</c:v>
                </c:pt>
                <c:pt idx="854">
                  <c:v>41534.895833333336</c:v>
                </c:pt>
                <c:pt idx="855">
                  <c:v>41534.90625</c:v>
                </c:pt>
                <c:pt idx="856">
                  <c:v>41534.916666666664</c:v>
                </c:pt>
                <c:pt idx="857">
                  <c:v>41534.927083333336</c:v>
                </c:pt>
                <c:pt idx="858">
                  <c:v>41534.9375</c:v>
                </c:pt>
                <c:pt idx="859">
                  <c:v>41534.947916666664</c:v>
                </c:pt>
                <c:pt idx="860">
                  <c:v>41534.958333333336</c:v>
                </c:pt>
                <c:pt idx="861">
                  <c:v>41534.96875</c:v>
                </c:pt>
                <c:pt idx="862">
                  <c:v>41534.979166666664</c:v>
                </c:pt>
                <c:pt idx="863">
                  <c:v>41534.989583333336</c:v>
                </c:pt>
                <c:pt idx="864">
                  <c:v>41535</c:v>
                </c:pt>
                <c:pt idx="865">
                  <c:v>41535.010416666664</c:v>
                </c:pt>
                <c:pt idx="866">
                  <c:v>41535.020833333336</c:v>
                </c:pt>
                <c:pt idx="867">
                  <c:v>41535.03125</c:v>
                </c:pt>
                <c:pt idx="868">
                  <c:v>41535.041666666664</c:v>
                </c:pt>
                <c:pt idx="869">
                  <c:v>41535.052083333336</c:v>
                </c:pt>
                <c:pt idx="870">
                  <c:v>41535.0625</c:v>
                </c:pt>
                <c:pt idx="871">
                  <c:v>41535.072916666664</c:v>
                </c:pt>
                <c:pt idx="872">
                  <c:v>41535.083333333336</c:v>
                </c:pt>
                <c:pt idx="873">
                  <c:v>41535.09375</c:v>
                </c:pt>
                <c:pt idx="874">
                  <c:v>41535.104166666664</c:v>
                </c:pt>
                <c:pt idx="875">
                  <c:v>41535.114583333336</c:v>
                </c:pt>
                <c:pt idx="876">
                  <c:v>41535.125</c:v>
                </c:pt>
                <c:pt idx="877">
                  <c:v>41535.135416666664</c:v>
                </c:pt>
                <c:pt idx="878">
                  <c:v>41535.145833333336</c:v>
                </c:pt>
                <c:pt idx="879">
                  <c:v>41535.15625</c:v>
                </c:pt>
                <c:pt idx="880">
                  <c:v>41535.166666666664</c:v>
                </c:pt>
                <c:pt idx="881">
                  <c:v>41535.177083333336</c:v>
                </c:pt>
                <c:pt idx="882">
                  <c:v>41535.1875</c:v>
                </c:pt>
                <c:pt idx="883">
                  <c:v>41535.197916666664</c:v>
                </c:pt>
                <c:pt idx="884">
                  <c:v>41535.208333333336</c:v>
                </c:pt>
                <c:pt idx="885">
                  <c:v>41535.21875</c:v>
                </c:pt>
                <c:pt idx="886">
                  <c:v>41535.229166666664</c:v>
                </c:pt>
                <c:pt idx="887">
                  <c:v>41535.239583333336</c:v>
                </c:pt>
                <c:pt idx="888">
                  <c:v>41535.25</c:v>
                </c:pt>
                <c:pt idx="889">
                  <c:v>41535.260416666664</c:v>
                </c:pt>
                <c:pt idx="890">
                  <c:v>41535.270833333336</c:v>
                </c:pt>
                <c:pt idx="891">
                  <c:v>41535.28125</c:v>
                </c:pt>
                <c:pt idx="892">
                  <c:v>41535.291666666664</c:v>
                </c:pt>
                <c:pt idx="893">
                  <c:v>41535.302083333336</c:v>
                </c:pt>
                <c:pt idx="894">
                  <c:v>41535.3125</c:v>
                </c:pt>
                <c:pt idx="895">
                  <c:v>41535.322916666664</c:v>
                </c:pt>
                <c:pt idx="896">
                  <c:v>41535.333333333336</c:v>
                </c:pt>
                <c:pt idx="897">
                  <c:v>41535.34375</c:v>
                </c:pt>
                <c:pt idx="898">
                  <c:v>41535.354166666664</c:v>
                </c:pt>
                <c:pt idx="899">
                  <c:v>41535.364583333336</c:v>
                </c:pt>
                <c:pt idx="900">
                  <c:v>41535.375</c:v>
                </c:pt>
                <c:pt idx="901">
                  <c:v>41535.385416666664</c:v>
                </c:pt>
                <c:pt idx="902">
                  <c:v>41535.395833333336</c:v>
                </c:pt>
                <c:pt idx="903">
                  <c:v>41535.40625</c:v>
                </c:pt>
                <c:pt idx="904">
                  <c:v>41535.416666666664</c:v>
                </c:pt>
                <c:pt idx="905">
                  <c:v>41535.427083333336</c:v>
                </c:pt>
                <c:pt idx="906">
                  <c:v>41535.4375</c:v>
                </c:pt>
                <c:pt idx="907">
                  <c:v>41535.447916666664</c:v>
                </c:pt>
                <c:pt idx="908">
                  <c:v>41535.458333333336</c:v>
                </c:pt>
                <c:pt idx="909">
                  <c:v>41535.46875</c:v>
                </c:pt>
                <c:pt idx="910">
                  <c:v>41535.479166666664</c:v>
                </c:pt>
                <c:pt idx="911">
                  <c:v>41535.489583333336</c:v>
                </c:pt>
                <c:pt idx="912">
                  <c:v>41535.5</c:v>
                </c:pt>
                <c:pt idx="913">
                  <c:v>41535.510416666664</c:v>
                </c:pt>
                <c:pt idx="914">
                  <c:v>41535.520833333336</c:v>
                </c:pt>
                <c:pt idx="915">
                  <c:v>41535.53125</c:v>
                </c:pt>
                <c:pt idx="916">
                  <c:v>41535.541666666664</c:v>
                </c:pt>
                <c:pt idx="917">
                  <c:v>41535.552083333336</c:v>
                </c:pt>
                <c:pt idx="918">
                  <c:v>41535.5625</c:v>
                </c:pt>
                <c:pt idx="919">
                  <c:v>41535.572916666664</c:v>
                </c:pt>
                <c:pt idx="920">
                  <c:v>41535.583333333336</c:v>
                </c:pt>
                <c:pt idx="921">
                  <c:v>41535.59375</c:v>
                </c:pt>
                <c:pt idx="922">
                  <c:v>41535.604166666664</c:v>
                </c:pt>
                <c:pt idx="923">
                  <c:v>41535.614583333336</c:v>
                </c:pt>
                <c:pt idx="924">
                  <c:v>41535.625</c:v>
                </c:pt>
                <c:pt idx="925">
                  <c:v>41535.635416666664</c:v>
                </c:pt>
                <c:pt idx="926">
                  <c:v>41535.645833333336</c:v>
                </c:pt>
                <c:pt idx="927">
                  <c:v>41535.65625</c:v>
                </c:pt>
                <c:pt idx="928">
                  <c:v>41535.666666666664</c:v>
                </c:pt>
                <c:pt idx="929">
                  <c:v>41535.677083333336</c:v>
                </c:pt>
                <c:pt idx="930">
                  <c:v>41535.6875</c:v>
                </c:pt>
                <c:pt idx="931">
                  <c:v>41535.697916666664</c:v>
                </c:pt>
                <c:pt idx="932">
                  <c:v>41535.708333333336</c:v>
                </c:pt>
                <c:pt idx="933">
                  <c:v>41535.71875</c:v>
                </c:pt>
                <c:pt idx="934">
                  <c:v>41535.729166666664</c:v>
                </c:pt>
                <c:pt idx="935">
                  <c:v>41535.739583333336</c:v>
                </c:pt>
                <c:pt idx="936">
                  <c:v>41535.75</c:v>
                </c:pt>
                <c:pt idx="937">
                  <c:v>41535.760416666664</c:v>
                </c:pt>
                <c:pt idx="938">
                  <c:v>41535.770833333336</c:v>
                </c:pt>
                <c:pt idx="939">
                  <c:v>41535.78125</c:v>
                </c:pt>
                <c:pt idx="940">
                  <c:v>41535.791666666664</c:v>
                </c:pt>
                <c:pt idx="941">
                  <c:v>41535.802083333336</c:v>
                </c:pt>
                <c:pt idx="942">
                  <c:v>41535.8125</c:v>
                </c:pt>
                <c:pt idx="943">
                  <c:v>41535.822916666664</c:v>
                </c:pt>
                <c:pt idx="944">
                  <c:v>41535.833333333336</c:v>
                </c:pt>
                <c:pt idx="945">
                  <c:v>41535.84375</c:v>
                </c:pt>
                <c:pt idx="946">
                  <c:v>41535.854166666664</c:v>
                </c:pt>
                <c:pt idx="947">
                  <c:v>41535.864583333336</c:v>
                </c:pt>
                <c:pt idx="948">
                  <c:v>41535.875</c:v>
                </c:pt>
                <c:pt idx="949">
                  <c:v>41535.885416666664</c:v>
                </c:pt>
                <c:pt idx="950">
                  <c:v>41535.895833333336</c:v>
                </c:pt>
                <c:pt idx="951">
                  <c:v>41535.90625</c:v>
                </c:pt>
                <c:pt idx="952">
                  <c:v>41535.916666666664</c:v>
                </c:pt>
                <c:pt idx="953">
                  <c:v>41535.927083333336</c:v>
                </c:pt>
                <c:pt idx="954">
                  <c:v>41535.9375</c:v>
                </c:pt>
                <c:pt idx="955">
                  <c:v>41535.947916666664</c:v>
                </c:pt>
                <c:pt idx="956">
                  <c:v>41535.958333333336</c:v>
                </c:pt>
                <c:pt idx="957">
                  <c:v>41535.96875</c:v>
                </c:pt>
                <c:pt idx="958">
                  <c:v>41535.979166666664</c:v>
                </c:pt>
                <c:pt idx="959">
                  <c:v>41535.989583333336</c:v>
                </c:pt>
                <c:pt idx="960">
                  <c:v>41536</c:v>
                </c:pt>
                <c:pt idx="961">
                  <c:v>41536.010416666664</c:v>
                </c:pt>
                <c:pt idx="962">
                  <c:v>41536.020833333336</c:v>
                </c:pt>
                <c:pt idx="963">
                  <c:v>41536.03125</c:v>
                </c:pt>
                <c:pt idx="964">
                  <c:v>41536.041666666664</c:v>
                </c:pt>
                <c:pt idx="965">
                  <c:v>41536.052083333336</c:v>
                </c:pt>
                <c:pt idx="966">
                  <c:v>41536.0625</c:v>
                </c:pt>
                <c:pt idx="967">
                  <c:v>41536.072916666664</c:v>
                </c:pt>
                <c:pt idx="968">
                  <c:v>41536.083333333336</c:v>
                </c:pt>
                <c:pt idx="969">
                  <c:v>41536.09375</c:v>
                </c:pt>
                <c:pt idx="970">
                  <c:v>41536.104166666664</c:v>
                </c:pt>
                <c:pt idx="971">
                  <c:v>41536.114583333336</c:v>
                </c:pt>
                <c:pt idx="972">
                  <c:v>41536.125</c:v>
                </c:pt>
                <c:pt idx="973">
                  <c:v>41536.135416666664</c:v>
                </c:pt>
                <c:pt idx="974">
                  <c:v>41536.145833333336</c:v>
                </c:pt>
                <c:pt idx="975">
                  <c:v>41536.15625</c:v>
                </c:pt>
                <c:pt idx="976">
                  <c:v>41536.166666666664</c:v>
                </c:pt>
                <c:pt idx="977">
                  <c:v>41536.177083333336</c:v>
                </c:pt>
                <c:pt idx="978">
                  <c:v>41536.1875</c:v>
                </c:pt>
                <c:pt idx="979">
                  <c:v>41536.197916666664</c:v>
                </c:pt>
                <c:pt idx="980">
                  <c:v>41536.208333333336</c:v>
                </c:pt>
                <c:pt idx="981">
                  <c:v>41536.21875</c:v>
                </c:pt>
                <c:pt idx="982">
                  <c:v>41536.229166666664</c:v>
                </c:pt>
                <c:pt idx="983">
                  <c:v>41536.239583333336</c:v>
                </c:pt>
                <c:pt idx="984">
                  <c:v>41536.25</c:v>
                </c:pt>
                <c:pt idx="985">
                  <c:v>41536.260416666664</c:v>
                </c:pt>
                <c:pt idx="986">
                  <c:v>41536.270833333336</c:v>
                </c:pt>
                <c:pt idx="987">
                  <c:v>41536.28125</c:v>
                </c:pt>
                <c:pt idx="988">
                  <c:v>41536.291666666664</c:v>
                </c:pt>
                <c:pt idx="989">
                  <c:v>41536.302083333336</c:v>
                </c:pt>
                <c:pt idx="990">
                  <c:v>41536.3125</c:v>
                </c:pt>
                <c:pt idx="991">
                  <c:v>41536.322916666664</c:v>
                </c:pt>
                <c:pt idx="992">
                  <c:v>41536.333333333336</c:v>
                </c:pt>
                <c:pt idx="993">
                  <c:v>41536.34375</c:v>
                </c:pt>
                <c:pt idx="994">
                  <c:v>41536.354166666664</c:v>
                </c:pt>
                <c:pt idx="995">
                  <c:v>41536.364583333336</c:v>
                </c:pt>
                <c:pt idx="996">
                  <c:v>41536.375</c:v>
                </c:pt>
                <c:pt idx="997">
                  <c:v>41536.385416666664</c:v>
                </c:pt>
                <c:pt idx="998">
                  <c:v>41536.395833333336</c:v>
                </c:pt>
                <c:pt idx="999">
                  <c:v>41536.40625</c:v>
                </c:pt>
                <c:pt idx="1000">
                  <c:v>41536.416666666664</c:v>
                </c:pt>
                <c:pt idx="1001">
                  <c:v>41536.427083333336</c:v>
                </c:pt>
                <c:pt idx="1002">
                  <c:v>41536.4375</c:v>
                </c:pt>
                <c:pt idx="1003">
                  <c:v>41536.447916666664</c:v>
                </c:pt>
                <c:pt idx="1004">
                  <c:v>41536.458333333336</c:v>
                </c:pt>
                <c:pt idx="1005">
                  <c:v>41536.46875</c:v>
                </c:pt>
                <c:pt idx="1006">
                  <c:v>41536.479166666664</c:v>
                </c:pt>
                <c:pt idx="1007">
                  <c:v>41536.489583333336</c:v>
                </c:pt>
                <c:pt idx="1008">
                  <c:v>41536.5</c:v>
                </c:pt>
                <c:pt idx="1009">
                  <c:v>41536.510416666664</c:v>
                </c:pt>
                <c:pt idx="1010">
                  <c:v>41536.520833333336</c:v>
                </c:pt>
                <c:pt idx="1011">
                  <c:v>41536.53125</c:v>
                </c:pt>
                <c:pt idx="1012">
                  <c:v>41536.541666666664</c:v>
                </c:pt>
                <c:pt idx="1013">
                  <c:v>41536.552083333336</c:v>
                </c:pt>
                <c:pt idx="1014">
                  <c:v>41536.5625</c:v>
                </c:pt>
                <c:pt idx="1015">
                  <c:v>41536.572916666664</c:v>
                </c:pt>
                <c:pt idx="1016">
                  <c:v>41536.583333333336</c:v>
                </c:pt>
                <c:pt idx="1017">
                  <c:v>41536.59375</c:v>
                </c:pt>
                <c:pt idx="1018">
                  <c:v>41536.604166666664</c:v>
                </c:pt>
                <c:pt idx="1019">
                  <c:v>41536.614583333336</c:v>
                </c:pt>
                <c:pt idx="1020">
                  <c:v>41536.625</c:v>
                </c:pt>
                <c:pt idx="1021">
                  <c:v>41536.635416666664</c:v>
                </c:pt>
                <c:pt idx="1022">
                  <c:v>41536.645833333336</c:v>
                </c:pt>
                <c:pt idx="1023">
                  <c:v>41536.65625</c:v>
                </c:pt>
                <c:pt idx="1024">
                  <c:v>41536.666666666664</c:v>
                </c:pt>
                <c:pt idx="1025">
                  <c:v>41536.677083333336</c:v>
                </c:pt>
                <c:pt idx="1026">
                  <c:v>41536.6875</c:v>
                </c:pt>
                <c:pt idx="1027">
                  <c:v>41536.697916666664</c:v>
                </c:pt>
                <c:pt idx="1028">
                  <c:v>41536.708333333336</c:v>
                </c:pt>
                <c:pt idx="1029">
                  <c:v>41536.71875</c:v>
                </c:pt>
                <c:pt idx="1030">
                  <c:v>41536.729166666664</c:v>
                </c:pt>
                <c:pt idx="1031">
                  <c:v>41536.739583333336</c:v>
                </c:pt>
                <c:pt idx="1032">
                  <c:v>41536.75</c:v>
                </c:pt>
                <c:pt idx="1033">
                  <c:v>41536.760416666664</c:v>
                </c:pt>
                <c:pt idx="1034">
                  <c:v>41536.770833333336</c:v>
                </c:pt>
                <c:pt idx="1035">
                  <c:v>41536.78125</c:v>
                </c:pt>
                <c:pt idx="1036">
                  <c:v>41536.791666666664</c:v>
                </c:pt>
                <c:pt idx="1037">
                  <c:v>41536.802083333336</c:v>
                </c:pt>
                <c:pt idx="1038">
                  <c:v>41536.8125</c:v>
                </c:pt>
                <c:pt idx="1039">
                  <c:v>41536.822916666664</c:v>
                </c:pt>
                <c:pt idx="1040">
                  <c:v>41536.833333333336</c:v>
                </c:pt>
                <c:pt idx="1041">
                  <c:v>41536.84375</c:v>
                </c:pt>
                <c:pt idx="1042">
                  <c:v>41536.854166666664</c:v>
                </c:pt>
                <c:pt idx="1043">
                  <c:v>41536.864583333336</c:v>
                </c:pt>
                <c:pt idx="1044">
                  <c:v>41536.875</c:v>
                </c:pt>
                <c:pt idx="1045">
                  <c:v>41536.885416666664</c:v>
                </c:pt>
                <c:pt idx="1046">
                  <c:v>41536.895833333336</c:v>
                </c:pt>
                <c:pt idx="1047">
                  <c:v>41536.90625</c:v>
                </c:pt>
                <c:pt idx="1048">
                  <c:v>41536.916666666664</c:v>
                </c:pt>
                <c:pt idx="1049">
                  <c:v>41536.927083333336</c:v>
                </c:pt>
                <c:pt idx="1050">
                  <c:v>41536.9375</c:v>
                </c:pt>
                <c:pt idx="1051">
                  <c:v>41536.947916666664</c:v>
                </c:pt>
                <c:pt idx="1052">
                  <c:v>41536.958333333336</c:v>
                </c:pt>
                <c:pt idx="1053">
                  <c:v>41536.96875</c:v>
                </c:pt>
                <c:pt idx="1054">
                  <c:v>41536.979166666664</c:v>
                </c:pt>
                <c:pt idx="1055">
                  <c:v>41536.989583333336</c:v>
                </c:pt>
                <c:pt idx="1056">
                  <c:v>41537</c:v>
                </c:pt>
                <c:pt idx="1057">
                  <c:v>41537.010416666664</c:v>
                </c:pt>
                <c:pt idx="1058">
                  <c:v>41537.020833333336</c:v>
                </c:pt>
                <c:pt idx="1059">
                  <c:v>41537.03125</c:v>
                </c:pt>
                <c:pt idx="1060">
                  <c:v>41537.041666666664</c:v>
                </c:pt>
                <c:pt idx="1061">
                  <c:v>41537.052083333336</c:v>
                </c:pt>
                <c:pt idx="1062">
                  <c:v>41537.0625</c:v>
                </c:pt>
                <c:pt idx="1063">
                  <c:v>41537.072916666664</c:v>
                </c:pt>
                <c:pt idx="1064">
                  <c:v>41537.083333333336</c:v>
                </c:pt>
                <c:pt idx="1065">
                  <c:v>41537.09375</c:v>
                </c:pt>
                <c:pt idx="1066">
                  <c:v>41537.104166666664</c:v>
                </c:pt>
                <c:pt idx="1067">
                  <c:v>41537.114583333336</c:v>
                </c:pt>
                <c:pt idx="1068">
                  <c:v>41537.125</c:v>
                </c:pt>
                <c:pt idx="1069">
                  <c:v>41537.135416666664</c:v>
                </c:pt>
                <c:pt idx="1070">
                  <c:v>41537.145833333336</c:v>
                </c:pt>
                <c:pt idx="1071">
                  <c:v>41537.15625</c:v>
                </c:pt>
                <c:pt idx="1072">
                  <c:v>41537.166666666664</c:v>
                </c:pt>
                <c:pt idx="1073">
                  <c:v>41537.177083333336</c:v>
                </c:pt>
                <c:pt idx="1074">
                  <c:v>41537.1875</c:v>
                </c:pt>
                <c:pt idx="1075">
                  <c:v>41537.197916666664</c:v>
                </c:pt>
                <c:pt idx="1076">
                  <c:v>41537.208333333336</c:v>
                </c:pt>
                <c:pt idx="1077">
                  <c:v>41537.21875</c:v>
                </c:pt>
                <c:pt idx="1078">
                  <c:v>41537.229166666664</c:v>
                </c:pt>
                <c:pt idx="1079">
                  <c:v>41537.239583333336</c:v>
                </c:pt>
                <c:pt idx="1080">
                  <c:v>41537.25</c:v>
                </c:pt>
                <c:pt idx="1081">
                  <c:v>41537.260416666664</c:v>
                </c:pt>
                <c:pt idx="1082">
                  <c:v>41537.270833333336</c:v>
                </c:pt>
                <c:pt idx="1083">
                  <c:v>41537.28125</c:v>
                </c:pt>
                <c:pt idx="1084">
                  <c:v>41537.291666666664</c:v>
                </c:pt>
                <c:pt idx="1085">
                  <c:v>41537.302083333336</c:v>
                </c:pt>
                <c:pt idx="1086">
                  <c:v>41537.3125</c:v>
                </c:pt>
                <c:pt idx="1087">
                  <c:v>41537.322916666664</c:v>
                </c:pt>
                <c:pt idx="1088">
                  <c:v>41537.333333333336</c:v>
                </c:pt>
                <c:pt idx="1089">
                  <c:v>41537.34375</c:v>
                </c:pt>
                <c:pt idx="1090">
                  <c:v>41537.354166666664</c:v>
                </c:pt>
                <c:pt idx="1091">
                  <c:v>41537.364583333336</c:v>
                </c:pt>
                <c:pt idx="1092">
                  <c:v>41537.375</c:v>
                </c:pt>
                <c:pt idx="1093">
                  <c:v>41537.385416666664</c:v>
                </c:pt>
                <c:pt idx="1094">
                  <c:v>41537.395833333336</c:v>
                </c:pt>
                <c:pt idx="1095">
                  <c:v>41537.40625</c:v>
                </c:pt>
                <c:pt idx="1096">
                  <c:v>41537.416666666664</c:v>
                </c:pt>
                <c:pt idx="1097">
                  <c:v>41537.427083333336</c:v>
                </c:pt>
                <c:pt idx="1098">
                  <c:v>41537.4375</c:v>
                </c:pt>
                <c:pt idx="1099">
                  <c:v>41537.447916666664</c:v>
                </c:pt>
                <c:pt idx="1100">
                  <c:v>41537.458333333336</c:v>
                </c:pt>
                <c:pt idx="1101">
                  <c:v>41537.46875</c:v>
                </c:pt>
                <c:pt idx="1102">
                  <c:v>41537.479166666664</c:v>
                </c:pt>
                <c:pt idx="1103">
                  <c:v>41537.489583333336</c:v>
                </c:pt>
                <c:pt idx="1104">
                  <c:v>41537.5</c:v>
                </c:pt>
                <c:pt idx="1105">
                  <c:v>41537.510416666664</c:v>
                </c:pt>
                <c:pt idx="1106">
                  <c:v>41537.520833333336</c:v>
                </c:pt>
                <c:pt idx="1107">
                  <c:v>41537.53125</c:v>
                </c:pt>
                <c:pt idx="1108">
                  <c:v>41537.541666666664</c:v>
                </c:pt>
                <c:pt idx="1109">
                  <c:v>41537.552083333336</c:v>
                </c:pt>
                <c:pt idx="1110">
                  <c:v>41537.5625</c:v>
                </c:pt>
                <c:pt idx="1111">
                  <c:v>41537.572916666664</c:v>
                </c:pt>
                <c:pt idx="1112">
                  <c:v>41537.583333333336</c:v>
                </c:pt>
                <c:pt idx="1113">
                  <c:v>41537.59375</c:v>
                </c:pt>
                <c:pt idx="1114">
                  <c:v>41537.604166666664</c:v>
                </c:pt>
                <c:pt idx="1115">
                  <c:v>41537.614583333336</c:v>
                </c:pt>
                <c:pt idx="1116">
                  <c:v>41537.625</c:v>
                </c:pt>
                <c:pt idx="1117">
                  <c:v>41537.635416666664</c:v>
                </c:pt>
                <c:pt idx="1118">
                  <c:v>41537.645833333336</c:v>
                </c:pt>
                <c:pt idx="1119">
                  <c:v>41537.65625</c:v>
                </c:pt>
                <c:pt idx="1120">
                  <c:v>41537.666666666664</c:v>
                </c:pt>
                <c:pt idx="1121">
                  <c:v>41537.677083333336</c:v>
                </c:pt>
                <c:pt idx="1122">
                  <c:v>41537.6875</c:v>
                </c:pt>
                <c:pt idx="1123">
                  <c:v>41537.697916666664</c:v>
                </c:pt>
                <c:pt idx="1124">
                  <c:v>41537.708333333336</c:v>
                </c:pt>
                <c:pt idx="1125">
                  <c:v>41537.71875</c:v>
                </c:pt>
                <c:pt idx="1126">
                  <c:v>41537.729166666664</c:v>
                </c:pt>
                <c:pt idx="1127">
                  <c:v>41537.739583333336</c:v>
                </c:pt>
                <c:pt idx="1128">
                  <c:v>41537.75</c:v>
                </c:pt>
                <c:pt idx="1129">
                  <c:v>41537.760416666664</c:v>
                </c:pt>
                <c:pt idx="1130">
                  <c:v>41537.770833333336</c:v>
                </c:pt>
                <c:pt idx="1131">
                  <c:v>41537.78125</c:v>
                </c:pt>
                <c:pt idx="1132">
                  <c:v>41537.791666666664</c:v>
                </c:pt>
                <c:pt idx="1133">
                  <c:v>41537.802083333336</c:v>
                </c:pt>
                <c:pt idx="1134">
                  <c:v>41537.8125</c:v>
                </c:pt>
                <c:pt idx="1135">
                  <c:v>41537.822916666664</c:v>
                </c:pt>
                <c:pt idx="1136">
                  <c:v>41537.833333333336</c:v>
                </c:pt>
                <c:pt idx="1137">
                  <c:v>41537.84375</c:v>
                </c:pt>
                <c:pt idx="1138">
                  <c:v>41537.854166666664</c:v>
                </c:pt>
                <c:pt idx="1139">
                  <c:v>41537.864583333336</c:v>
                </c:pt>
                <c:pt idx="1140">
                  <c:v>41537.875</c:v>
                </c:pt>
                <c:pt idx="1141">
                  <c:v>41537.885416666664</c:v>
                </c:pt>
                <c:pt idx="1142">
                  <c:v>41537.895833333336</c:v>
                </c:pt>
                <c:pt idx="1143">
                  <c:v>41537.90625</c:v>
                </c:pt>
                <c:pt idx="1144">
                  <c:v>41537.916666666664</c:v>
                </c:pt>
                <c:pt idx="1145">
                  <c:v>41537.927083333336</c:v>
                </c:pt>
                <c:pt idx="1146">
                  <c:v>41537.9375</c:v>
                </c:pt>
                <c:pt idx="1147">
                  <c:v>41537.947916666664</c:v>
                </c:pt>
                <c:pt idx="1148">
                  <c:v>41537.958333333336</c:v>
                </c:pt>
                <c:pt idx="1149">
                  <c:v>41537.96875</c:v>
                </c:pt>
                <c:pt idx="1150">
                  <c:v>41537.979166666664</c:v>
                </c:pt>
                <c:pt idx="1151">
                  <c:v>41537.989583333336</c:v>
                </c:pt>
              </c:numCache>
            </c:numRef>
          </c:xVal>
          <c:yVal>
            <c:numRef>
              <c:f>Sheet1!$F$2:$F$1154</c:f>
              <c:numCache>
                <c:formatCode>General</c:formatCode>
                <c:ptCount val="1153"/>
                <c:pt idx="0">
                  <c:v>1.1299999999999999</c:v>
                </c:pt>
                <c:pt idx="1">
                  <c:v>1.1200000000000001</c:v>
                </c:pt>
                <c:pt idx="2">
                  <c:v>1.1200000000000001</c:v>
                </c:pt>
                <c:pt idx="3">
                  <c:v>1.1100000000000001</c:v>
                </c:pt>
                <c:pt idx="4">
                  <c:v>1.1100000000000001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1.1000000000000001</c:v>
                </c:pt>
                <c:pt idx="8">
                  <c:v>1.1000000000000001</c:v>
                </c:pt>
                <c:pt idx="9">
                  <c:v>1.1299999999999999</c:v>
                </c:pt>
                <c:pt idx="10">
                  <c:v>1.1399999999999999</c:v>
                </c:pt>
                <c:pt idx="11">
                  <c:v>1.1399999999999999</c:v>
                </c:pt>
                <c:pt idx="12">
                  <c:v>1.1299999999999999</c:v>
                </c:pt>
                <c:pt idx="13">
                  <c:v>1.1299999999999999</c:v>
                </c:pt>
                <c:pt idx="14">
                  <c:v>1.1200000000000001</c:v>
                </c:pt>
                <c:pt idx="15">
                  <c:v>1.1200000000000001</c:v>
                </c:pt>
                <c:pt idx="16">
                  <c:v>1.1100000000000001</c:v>
                </c:pt>
                <c:pt idx="17">
                  <c:v>1.1100000000000001</c:v>
                </c:pt>
                <c:pt idx="18">
                  <c:v>1.1000000000000001</c:v>
                </c:pt>
                <c:pt idx="19">
                  <c:v>1.1100000000000001</c:v>
                </c:pt>
                <c:pt idx="20">
                  <c:v>1.1000000000000001</c:v>
                </c:pt>
                <c:pt idx="21">
                  <c:v>1.1100000000000001</c:v>
                </c:pt>
                <c:pt idx="22">
                  <c:v>1.1000000000000001</c:v>
                </c:pt>
                <c:pt idx="23">
                  <c:v>1.1100000000000001</c:v>
                </c:pt>
                <c:pt idx="24">
                  <c:v>1.1100000000000001</c:v>
                </c:pt>
                <c:pt idx="25">
                  <c:v>1.1100000000000001</c:v>
                </c:pt>
                <c:pt idx="26">
                  <c:v>1.1000000000000001</c:v>
                </c:pt>
                <c:pt idx="27">
                  <c:v>1.1100000000000001</c:v>
                </c:pt>
                <c:pt idx="28">
                  <c:v>1.1100000000000001</c:v>
                </c:pt>
                <c:pt idx="29">
                  <c:v>1.1000000000000001</c:v>
                </c:pt>
                <c:pt idx="30">
                  <c:v>1.1100000000000001</c:v>
                </c:pt>
                <c:pt idx="31">
                  <c:v>1.1100000000000001</c:v>
                </c:pt>
                <c:pt idx="32">
                  <c:v>1.1100000000000001</c:v>
                </c:pt>
                <c:pt idx="33">
                  <c:v>1.1100000000000001</c:v>
                </c:pt>
                <c:pt idx="34">
                  <c:v>1.1100000000000001</c:v>
                </c:pt>
                <c:pt idx="35">
                  <c:v>1.1100000000000001</c:v>
                </c:pt>
                <c:pt idx="36">
                  <c:v>1.1100000000000001</c:v>
                </c:pt>
                <c:pt idx="37">
                  <c:v>1.1100000000000001</c:v>
                </c:pt>
                <c:pt idx="38">
                  <c:v>1.1100000000000001</c:v>
                </c:pt>
                <c:pt idx="39">
                  <c:v>1.1100000000000001</c:v>
                </c:pt>
                <c:pt idx="40">
                  <c:v>1.1100000000000001</c:v>
                </c:pt>
                <c:pt idx="41">
                  <c:v>1.1100000000000001</c:v>
                </c:pt>
                <c:pt idx="42">
                  <c:v>1.1000000000000001</c:v>
                </c:pt>
                <c:pt idx="43">
                  <c:v>1.1000000000000001</c:v>
                </c:pt>
                <c:pt idx="44">
                  <c:v>1.1100000000000001</c:v>
                </c:pt>
                <c:pt idx="45">
                  <c:v>1.1399999999999999</c:v>
                </c:pt>
                <c:pt idx="46">
                  <c:v>1.1499999999999999</c:v>
                </c:pt>
                <c:pt idx="47">
                  <c:v>1.1599999999999999</c:v>
                </c:pt>
                <c:pt idx="48">
                  <c:v>1.1499999999999999</c:v>
                </c:pt>
                <c:pt idx="49">
                  <c:v>1.1499999999999999</c:v>
                </c:pt>
                <c:pt idx="50">
                  <c:v>1.1399999999999999</c:v>
                </c:pt>
                <c:pt idx="51">
                  <c:v>1.1399999999999999</c:v>
                </c:pt>
                <c:pt idx="52">
                  <c:v>1.1399999999999999</c:v>
                </c:pt>
                <c:pt idx="53">
                  <c:v>1.1499999999999999</c:v>
                </c:pt>
                <c:pt idx="54">
                  <c:v>1.1399999999999999</c:v>
                </c:pt>
                <c:pt idx="55">
                  <c:v>1.1399999999999999</c:v>
                </c:pt>
                <c:pt idx="56">
                  <c:v>1.1399999999999999</c:v>
                </c:pt>
                <c:pt idx="57">
                  <c:v>1.1399999999999999</c:v>
                </c:pt>
                <c:pt idx="58">
                  <c:v>1.1299999999999999</c:v>
                </c:pt>
                <c:pt idx="59">
                  <c:v>1.1299999999999999</c:v>
                </c:pt>
                <c:pt idx="60">
                  <c:v>1.1299999999999999</c:v>
                </c:pt>
                <c:pt idx="61">
                  <c:v>1.1299999999999999</c:v>
                </c:pt>
                <c:pt idx="62">
                  <c:v>1.1299999999999999</c:v>
                </c:pt>
                <c:pt idx="63">
                  <c:v>1.1399999999999999</c:v>
                </c:pt>
                <c:pt idx="64">
                  <c:v>1.1599999999999999</c:v>
                </c:pt>
                <c:pt idx="65">
                  <c:v>1.1399999999999999</c:v>
                </c:pt>
                <c:pt idx="66">
                  <c:v>1.1399999999999999</c:v>
                </c:pt>
                <c:pt idx="67">
                  <c:v>1.1499999999999999</c:v>
                </c:pt>
                <c:pt idx="68">
                  <c:v>1.1599999999999999</c:v>
                </c:pt>
                <c:pt idx="69">
                  <c:v>1.17</c:v>
                </c:pt>
                <c:pt idx="70">
                  <c:v>1.17</c:v>
                </c:pt>
                <c:pt idx="71">
                  <c:v>1.2</c:v>
                </c:pt>
                <c:pt idx="72">
                  <c:v>1.27</c:v>
                </c:pt>
                <c:pt idx="73">
                  <c:v>1.36</c:v>
                </c:pt>
                <c:pt idx="74">
                  <c:v>1.35</c:v>
                </c:pt>
                <c:pt idx="75">
                  <c:v>1.25</c:v>
                </c:pt>
                <c:pt idx="76">
                  <c:v>1.22</c:v>
                </c:pt>
                <c:pt idx="77">
                  <c:v>1.24</c:v>
                </c:pt>
                <c:pt idx="78">
                  <c:v>1.36</c:v>
                </c:pt>
                <c:pt idx="79">
                  <c:v>1.71</c:v>
                </c:pt>
                <c:pt idx="80">
                  <c:v>1.57</c:v>
                </c:pt>
                <c:pt idx="81">
                  <c:v>1.48</c:v>
                </c:pt>
                <c:pt idx="82">
                  <c:v>1.41</c:v>
                </c:pt>
                <c:pt idx="83">
                  <c:v>1.36</c:v>
                </c:pt>
                <c:pt idx="84">
                  <c:v>1.32</c:v>
                </c:pt>
                <c:pt idx="85">
                  <c:v>1.31</c:v>
                </c:pt>
                <c:pt idx="86">
                  <c:v>1.32</c:v>
                </c:pt>
                <c:pt idx="87">
                  <c:v>1.33</c:v>
                </c:pt>
                <c:pt idx="88">
                  <c:v>1.36</c:v>
                </c:pt>
                <c:pt idx="89">
                  <c:v>1.4</c:v>
                </c:pt>
                <c:pt idx="90">
                  <c:v>1.39</c:v>
                </c:pt>
                <c:pt idx="91">
                  <c:v>1.42</c:v>
                </c:pt>
                <c:pt idx="92">
                  <c:v>1.46</c:v>
                </c:pt>
                <c:pt idx="93">
                  <c:v>1.47</c:v>
                </c:pt>
                <c:pt idx="94">
                  <c:v>1.42</c:v>
                </c:pt>
                <c:pt idx="95">
                  <c:v>1.39</c:v>
                </c:pt>
                <c:pt idx="96">
                  <c:v>1.37</c:v>
                </c:pt>
                <c:pt idx="97">
                  <c:v>1.5</c:v>
                </c:pt>
                <c:pt idx="98">
                  <c:v>1.52</c:v>
                </c:pt>
                <c:pt idx="99">
                  <c:v>1.54</c:v>
                </c:pt>
                <c:pt idx="100">
                  <c:v>1.56</c:v>
                </c:pt>
                <c:pt idx="101">
                  <c:v>1.59</c:v>
                </c:pt>
                <c:pt idx="102">
                  <c:v>1.61</c:v>
                </c:pt>
                <c:pt idx="103">
                  <c:v>1.62</c:v>
                </c:pt>
                <c:pt idx="104">
                  <c:v>1.64</c:v>
                </c:pt>
                <c:pt idx="105">
                  <c:v>1.77</c:v>
                </c:pt>
                <c:pt idx="106">
                  <c:v>1.71</c:v>
                </c:pt>
                <c:pt idx="107">
                  <c:v>1.68</c:v>
                </c:pt>
                <c:pt idx="108">
                  <c:v>1.68</c:v>
                </c:pt>
                <c:pt idx="109">
                  <c:v>1.68</c:v>
                </c:pt>
                <c:pt idx="110">
                  <c:v>1.7</c:v>
                </c:pt>
                <c:pt idx="111">
                  <c:v>1.72</c:v>
                </c:pt>
                <c:pt idx="112">
                  <c:v>1.74</c:v>
                </c:pt>
                <c:pt idx="113">
                  <c:v>1.74</c:v>
                </c:pt>
                <c:pt idx="114">
                  <c:v>1.74</c:v>
                </c:pt>
                <c:pt idx="115">
                  <c:v>1.74</c:v>
                </c:pt>
                <c:pt idx="116">
                  <c:v>1.75</c:v>
                </c:pt>
                <c:pt idx="117">
                  <c:v>1.75</c:v>
                </c:pt>
                <c:pt idx="118">
                  <c:v>1.75</c:v>
                </c:pt>
                <c:pt idx="119">
                  <c:v>1.77</c:v>
                </c:pt>
                <c:pt idx="120">
                  <c:v>1.78</c:v>
                </c:pt>
                <c:pt idx="121">
                  <c:v>1.78</c:v>
                </c:pt>
                <c:pt idx="122">
                  <c:v>1.78</c:v>
                </c:pt>
                <c:pt idx="123">
                  <c:v>1.77</c:v>
                </c:pt>
                <c:pt idx="124">
                  <c:v>1.77</c:v>
                </c:pt>
                <c:pt idx="125">
                  <c:v>1.77</c:v>
                </c:pt>
                <c:pt idx="126">
                  <c:v>1.76</c:v>
                </c:pt>
                <c:pt idx="127">
                  <c:v>1.77</c:v>
                </c:pt>
                <c:pt idx="128">
                  <c:v>1.77</c:v>
                </c:pt>
                <c:pt idx="129">
                  <c:v>1.77</c:v>
                </c:pt>
                <c:pt idx="130">
                  <c:v>1.77</c:v>
                </c:pt>
                <c:pt idx="131">
                  <c:v>1.76</c:v>
                </c:pt>
                <c:pt idx="132">
                  <c:v>1.76</c:v>
                </c:pt>
                <c:pt idx="133">
                  <c:v>1.77</c:v>
                </c:pt>
                <c:pt idx="134">
                  <c:v>1.78</c:v>
                </c:pt>
                <c:pt idx="135">
                  <c:v>1.8</c:v>
                </c:pt>
                <c:pt idx="136">
                  <c:v>1.84</c:v>
                </c:pt>
                <c:pt idx="137">
                  <c:v>1.92</c:v>
                </c:pt>
                <c:pt idx="138">
                  <c:v>1.88</c:v>
                </c:pt>
                <c:pt idx="139">
                  <c:v>1.82</c:v>
                </c:pt>
                <c:pt idx="140">
                  <c:v>1.78</c:v>
                </c:pt>
                <c:pt idx="141">
                  <c:v>1.78</c:v>
                </c:pt>
                <c:pt idx="142">
                  <c:v>1.76</c:v>
                </c:pt>
                <c:pt idx="143">
                  <c:v>1.76</c:v>
                </c:pt>
                <c:pt idx="144">
                  <c:v>1.77</c:v>
                </c:pt>
                <c:pt idx="145">
                  <c:v>1.76</c:v>
                </c:pt>
                <c:pt idx="146">
                  <c:v>1.76</c:v>
                </c:pt>
                <c:pt idx="147">
                  <c:v>1.75</c:v>
                </c:pt>
                <c:pt idx="148">
                  <c:v>1.74</c:v>
                </c:pt>
                <c:pt idx="149">
                  <c:v>1.73</c:v>
                </c:pt>
                <c:pt idx="150">
                  <c:v>1.73</c:v>
                </c:pt>
                <c:pt idx="151">
                  <c:v>1.73</c:v>
                </c:pt>
                <c:pt idx="152">
                  <c:v>1.72</c:v>
                </c:pt>
                <c:pt idx="153">
                  <c:v>1.72</c:v>
                </c:pt>
                <c:pt idx="154">
                  <c:v>1.71</c:v>
                </c:pt>
                <c:pt idx="155">
                  <c:v>1.7</c:v>
                </c:pt>
                <c:pt idx="156">
                  <c:v>1.7</c:v>
                </c:pt>
                <c:pt idx="157">
                  <c:v>1.69</c:v>
                </c:pt>
                <c:pt idx="158">
                  <c:v>1.69</c:v>
                </c:pt>
                <c:pt idx="159">
                  <c:v>1.68</c:v>
                </c:pt>
                <c:pt idx="160">
                  <c:v>1.69</c:v>
                </c:pt>
                <c:pt idx="161">
                  <c:v>1.7</c:v>
                </c:pt>
                <c:pt idx="162">
                  <c:v>1.7</c:v>
                </c:pt>
                <c:pt idx="163">
                  <c:v>1.7</c:v>
                </c:pt>
                <c:pt idx="164">
                  <c:v>1.69</c:v>
                </c:pt>
                <c:pt idx="165">
                  <c:v>1.68</c:v>
                </c:pt>
                <c:pt idx="166">
                  <c:v>1.68</c:v>
                </c:pt>
                <c:pt idx="167">
                  <c:v>1.68</c:v>
                </c:pt>
                <c:pt idx="168">
                  <c:v>1.68</c:v>
                </c:pt>
                <c:pt idx="169">
                  <c:v>1.68</c:v>
                </c:pt>
                <c:pt idx="170">
                  <c:v>1.69</c:v>
                </c:pt>
                <c:pt idx="171">
                  <c:v>1.69</c:v>
                </c:pt>
                <c:pt idx="172">
                  <c:v>1.69</c:v>
                </c:pt>
                <c:pt idx="173">
                  <c:v>1.69</c:v>
                </c:pt>
                <c:pt idx="174">
                  <c:v>1.69</c:v>
                </c:pt>
                <c:pt idx="175">
                  <c:v>1.7</c:v>
                </c:pt>
                <c:pt idx="176">
                  <c:v>1.73</c:v>
                </c:pt>
                <c:pt idx="177">
                  <c:v>1.74</c:v>
                </c:pt>
                <c:pt idx="178">
                  <c:v>1.76</c:v>
                </c:pt>
                <c:pt idx="179">
                  <c:v>1.75</c:v>
                </c:pt>
                <c:pt idx="180">
                  <c:v>1.75</c:v>
                </c:pt>
                <c:pt idx="181">
                  <c:v>1.76</c:v>
                </c:pt>
                <c:pt idx="182">
                  <c:v>1.75</c:v>
                </c:pt>
                <c:pt idx="183">
                  <c:v>1.75</c:v>
                </c:pt>
                <c:pt idx="184">
                  <c:v>1.75</c:v>
                </c:pt>
                <c:pt idx="185">
                  <c:v>1.74</c:v>
                </c:pt>
                <c:pt idx="186">
                  <c:v>1.74</c:v>
                </c:pt>
                <c:pt idx="187">
                  <c:v>1.74</c:v>
                </c:pt>
                <c:pt idx="188">
                  <c:v>1.74</c:v>
                </c:pt>
                <c:pt idx="189">
                  <c:v>1.74</c:v>
                </c:pt>
                <c:pt idx="190">
                  <c:v>1.75</c:v>
                </c:pt>
                <c:pt idx="191">
                  <c:v>1.77</c:v>
                </c:pt>
                <c:pt idx="192">
                  <c:v>1.78</c:v>
                </c:pt>
                <c:pt idx="193">
                  <c:v>1.83</c:v>
                </c:pt>
                <c:pt idx="194">
                  <c:v>1.95</c:v>
                </c:pt>
                <c:pt idx="195">
                  <c:v>2.06</c:v>
                </c:pt>
                <c:pt idx="196">
                  <c:v>2.04</c:v>
                </c:pt>
                <c:pt idx="197">
                  <c:v>1.9</c:v>
                </c:pt>
                <c:pt idx="198">
                  <c:v>1.86</c:v>
                </c:pt>
                <c:pt idx="199">
                  <c:v>1.87</c:v>
                </c:pt>
                <c:pt idx="200">
                  <c:v>1.88</c:v>
                </c:pt>
                <c:pt idx="201">
                  <c:v>1.91</c:v>
                </c:pt>
                <c:pt idx="202">
                  <c:v>2.15</c:v>
                </c:pt>
                <c:pt idx="203">
                  <c:v>2.21</c:v>
                </c:pt>
                <c:pt idx="204">
                  <c:v>2.37</c:v>
                </c:pt>
                <c:pt idx="205">
                  <c:v>2.23</c:v>
                </c:pt>
                <c:pt idx="206">
                  <c:v>2.23</c:v>
                </c:pt>
                <c:pt idx="207">
                  <c:v>2.14</c:v>
                </c:pt>
                <c:pt idx="208">
                  <c:v>2.15</c:v>
                </c:pt>
                <c:pt idx="209">
                  <c:v>2.14</c:v>
                </c:pt>
                <c:pt idx="210">
                  <c:v>2.16</c:v>
                </c:pt>
                <c:pt idx="211">
                  <c:v>2.13</c:v>
                </c:pt>
                <c:pt idx="212">
                  <c:v>2.11</c:v>
                </c:pt>
                <c:pt idx="213">
                  <c:v>2.1</c:v>
                </c:pt>
                <c:pt idx="214">
                  <c:v>2.14</c:v>
                </c:pt>
                <c:pt idx="215">
                  <c:v>2.2000000000000002</c:v>
                </c:pt>
                <c:pt idx="216">
                  <c:v>2.23</c:v>
                </c:pt>
                <c:pt idx="217">
                  <c:v>2.2400000000000002</c:v>
                </c:pt>
                <c:pt idx="218">
                  <c:v>2.25</c:v>
                </c:pt>
                <c:pt idx="219">
                  <c:v>2.2999999999999998</c:v>
                </c:pt>
                <c:pt idx="220">
                  <c:v>2.2799999999999998</c:v>
                </c:pt>
                <c:pt idx="221">
                  <c:v>2.2400000000000002</c:v>
                </c:pt>
                <c:pt idx="222">
                  <c:v>2.23</c:v>
                </c:pt>
                <c:pt idx="223">
                  <c:v>2.2200000000000002</c:v>
                </c:pt>
                <c:pt idx="224">
                  <c:v>2.2000000000000002</c:v>
                </c:pt>
                <c:pt idx="225">
                  <c:v>2.2000000000000002</c:v>
                </c:pt>
                <c:pt idx="226">
                  <c:v>2.2000000000000002</c:v>
                </c:pt>
                <c:pt idx="227">
                  <c:v>2.19</c:v>
                </c:pt>
                <c:pt idx="228">
                  <c:v>2.19</c:v>
                </c:pt>
                <c:pt idx="229">
                  <c:v>2.17</c:v>
                </c:pt>
                <c:pt idx="230">
                  <c:v>2.06</c:v>
                </c:pt>
                <c:pt idx="231">
                  <c:v>2.04</c:v>
                </c:pt>
                <c:pt idx="232">
                  <c:v>2.06</c:v>
                </c:pt>
                <c:pt idx="233">
                  <c:v>2.11</c:v>
                </c:pt>
                <c:pt idx="234">
                  <c:v>2.12</c:v>
                </c:pt>
                <c:pt idx="235">
                  <c:v>2.1</c:v>
                </c:pt>
                <c:pt idx="236">
                  <c:v>2.2000000000000002</c:v>
                </c:pt>
                <c:pt idx="237">
                  <c:v>2.1800000000000002</c:v>
                </c:pt>
                <c:pt idx="238">
                  <c:v>2.14</c:v>
                </c:pt>
                <c:pt idx="239">
                  <c:v>2.12</c:v>
                </c:pt>
                <c:pt idx="240">
                  <c:v>2.15</c:v>
                </c:pt>
                <c:pt idx="241">
                  <c:v>2.14</c:v>
                </c:pt>
                <c:pt idx="242">
                  <c:v>2.14</c:v>
                </c:pt>
                <c:pt idx="243">
                  <c:v>2.15</c:v>
                </c:pt>
                <c:pt idx="244">
                  <c:v>2.17</c:v>
                </c:pt>
                <c:pt idx="245">
                  <c:v>2.14</c:v>
                </c:pt>
                <c:pt idx="246">
                  <c:v>2.14</c:v>
                </c:pt>
                <c:pt idx="247">
                  <c:v>2.17</c:v>
                </c:pt>
                <c:pt idx="248">
                  <c:v>2.17</c:v>
                </c:pt>
                <c:pt idx="249">
                  <c:v>2.19</c:v>
                </c:pt>
                <c:pt idx="250">
                  <c:v>2.2400000000000002</c:v>
                </c:pt>
                <c:pt idx="251">
                  <c:v>2.2599999999999998</c:v>
                </c:pt>
                <c:pt idx="252">
                  <c:v>2.2599999999999998</c:v>
                </c:pt>
                <c:pt idx="253">
                  <c:v>2.2599999999999998</c:v>
                </c:pt>
                <c:pt idx="254">
                  <c:v>2.27</c:v>
                </c:pt>
                <c:pt idx="255">
                  <c:v>2.27</c:v>
                </c:pt>
                <c:pt idx="256">
                  <c:v>2.27</c:v>
                </c:pt>
                <c:pt idx="257">
                  <c:v>2.2799999999999998</c:v>
                </c:pt>
                <c:pt idx="258">
                  <c:v>2.2799999999999998</c:v>
                </c:pt>
                <c:pt idx="259">
                  <c:v>2.2999999999999998</c:v>
                </c:pt>
                <c:pt idx="260">
                  <c:v>2.4</c:v>
                </c:pt>
                <c:pt idx="261">
                  <c:v>2.48</c:v>
                </c:pt>
                <c:pt idx="262">
                  <c:v>2.48</c:v>
                </c:pt>
                <c:pt idx="263">
                  <c:v>2.42</c:v>
                </c:pt>
                <c:pt idx="264">
                  <c:v>2.39</c:v>
                </c:pt>
                <c:pt idx="265">
                  <c:v>2.36</c:v>
                </c:pt>
                <c:pt idx="266">
                  <c:v>2.36</c:v>
                </c:pt>
                <c:pt idx="267">
                  <c:v>2.38</c:v>
                </c:pt>
                <c:pt idx="268">
                  <c:v>2.66</c:v>
                </c:pt>
                <c:pt idx="269">
                  <c:v>2.8</c:v>
                </c:pt>
                <c:pt idx="270">
                  <c:v>2.72</c:v>
                </c:pt>
                <c:pt idx="271">
                  <c:v>2.82</c:v>
                </c:pt>
                <c:pt idx="272">
                  <c:v>3.04</c:v>
                </c:pt>
                <c:pt idx="273">
                  <c:v>3.06</c:v>
                </c:pt>
                <c:pt idx="274">
                  <c:v>3.06</c:v>
                </c:pt>
                <c:pt idx="275">
                  <c:v>3.14</c:v>
                </c:pt>
                <c:pt idx="276">
                  <c:v>3.18</c:v>
                </c:pt>
                <c:pt idx="277">
                  <c:v>3.16</c:v>
                </c:pt>
                <c:pt idx="278">
                  <c:v>3.27</c:v>
                </c:pt>
                <c:pt idx="279">
                  <c:v>3.37</c:v>
                </c:pt>
                <c:pt idx="280">
                  <c:v>3.48</c:v>
                </c:pt>
                <c:pt idx="281">
                  <c:v>3.61</c:v>
                </c:pt>
                <c:pt idx="282">
                  <c:v>3.98</c:v>
                </c:pt>
                <c:pt idx="283">
                  <c:v>4.07</c:v>
                </c:pt>
                <c:pt idx="284">
                  <c:v>4.16</c:v>
                </c:pt>
                <c:pt idx="285">
                  <c:v>4.25</c:v>
                </c:pt>
                <c:pt idx="286">
                  <c:v>4.55</c:v>
                </c:pt>
                <c:pt idx="287">
                  <c:v>4.8099999999999996</c:v>
                </c:pt>
                <c:pt idx="288">
                  <c:v>5.17</c:v>
                </c:pt>
                <c:pt idx="289">
                  <c:v>5.47</c:v>
                </c:pt>
                <c:pt idx="290">
                  <c:v>5.77</c:v>
                </c:pt>
                <c:pt idx="291">
                  <c:v>6.2</c:v>
                </c:pt>
                <c:pt idx="292">
                  <c:v>6.77</c:v>
                </c:pt>
                <c:pt idx="293">
                  <c:v>6.99</c:v>
                </c:pt>
                <c:pt idx="294">
                  <c:v>7.01</c:v>
                </c:pt>
                <c:pt idx="295">
                  <c:v>6.81</c:v>
                </c:pt>
                <c:pt idx="296">
                  <c:v>6.48</c:v>
                </c:pt>
                <c:pt idx="297">
                  <c:v>6.28</c:v>
                </c:pt>
                <c:pt idx="298">
                  <c:v>6.03</c:v>
                </c:pt>
                <c:pt idx="299">
                  <c:v>5.84</c:v>
                </c:pt>
                <c:pt idx="300">
                  <c:v>5.79</c:v>
                </c:pt>
                <c:pt idx="301">
                  <c:v>5.75</c:v>
                </c:pt>
                <c:pt idx="302">
                  <c:v>5.67</c:v>
                </c:pt>
                <c:pt idx="303">
                  <c:v>5.55</c:v>
                </c:pt>
                <c:pt idx="304">
                  <c:v>5.5</c:v>
                </c:pt>
                <c:pt idx="305">
                  <c:v>5.45</c:v>
                </c:pt>
                <c:pt idx="306">
                  <c:v>5.46</c:v>
                </c:pt>
                <c:pt idx="307">
                  <c:v>5.43</c:v>
                </c:pt>
                <c:pt idx="308">
                  <c:v>5.36</c:v>
                </c:pt>
                <c:pt idx="309">
                  <c:v>5.32</c:v>
                </c:pt>
                <c:pt idx="310">
                  <c:v>5.27</c:v>
                </c:pt>
                <c:pt idx="311">
                  <c:v>5.26</c:v>
                </c:pt>
                <c:pt idx="312">
                  <c:v>5.19</c:v>
                </c:pt>
                <c:pt idx="313">
                  <c:v>5.18</c:v>
                </c:pt>
                <c:pt idx="314">
                  <c:v>5.13</c:v>
                </c:pt>
                <c:pt idx="315">
                  <c:v>5.09</c:v>
                </c:pt>
                <c:pt idx="316">
                  <c:v>4.9800000000000004</c:v>
                </c:pt>
                <c:pt idx="317">
                  <c:v>4.95</c:v>
                </c:pt>
                <c:pt idx="318">
                  <c:v>4.91</c:v>
                </c:pt>
                <c:pt idx="319">
                  <c:v>4.9000000000000004</c:v>
                </c:pt>
                <c:pt idx="320">
                  <c:v>4.96</c:v>
                </c:pt>
                <c:pt idx="321">
                  <c:v>4.93</c:v>
                </c:pt>
                <c:pt idx="322">
                  <c:v>5.08</c:v>
                </c:pt>
                <c:pt idx="323">
                  <c:v>4.9800000000000004</c:v>
                </c:pt>
                <c:pt idx="324">
                  <c:v>5.16</c:v>
                </c:pt>
                <c:pt idx="325">
                  <c:v>5.1100000000000003</c:v>
                </c:pt>
                <c:pt idx="326">
                  <c:v>5.21</c:v>
                </c:pt>
                <c:pt idx="327">
                  <c:v>5.28</c:v>
                </c:pt>
                <c:pt idx="328">
                  <c:v>5.37</c:v>
                </c:pt>
                <c:pt idx="329">
                  <c:v>5.43</c:v>
                </c:pt>
                <c:pt idx="330">
                  <c:v>5.53</c:v>
                </c:pt>
                <c:pt idx="331">
                  <c:v>5.53</c:v>
                </c:pt>
                <c:pt idx="332">
                  <c:v>5.52</c:v>
                </c:pt>
                <c:pt idx="333">
                  <c:v>5.55</c:v>
                </c:pt>
                <c:pt idx="334">
                  <c:v>5.65</c:v>
                </c:pt>
                <c:pt idx="335">
                  <c:v>5.71</c:v>
                </c:pt>
                <c:pt idx="336">
                  <c:v>5.64</c:v>
                </c:pt>
                <c:pt idx="337">
                  <c:v>5.54</c:v>
                </c:pt>
                <c:pt idx="338">
                  <c:v>5.69</c:v>
                </c:pt>
                <c:pt idx="339">
                  <c:v>5.66</c:v>
                </c:pt>
                <c:pt idx="340">
                  <c:v>5.68</c:v>
                </c:pt>
                <c:pt idx="341">
                  <c:v>5.53</c:v>
                </c:pt>
                <c:pt idx="342">
                  <c:v>5.56</c:v>
                </c:pt>
                <c:pt idx="343">
                  <c:v>5.42</c:v>
                </c:pt>
                <c:pt idx="344">
                  <c:v>5.45</c:v>
                </c:pt>
                <c:pt idx="345">
                  <c:v>5.48</c:v>
                </c:pt>
                <c:pt idx="346">
                  <c:v>5.35</c:v>
                </c:pt>
                <c:pt idx="347">
                  <c:v>5.34</c:v>
                </c:pt>
                <c:pt idx="348">
                  <c:v>5.36</c:v>
                </c:pt>
                <c:pt idx="349">
                  <c:v>5.46</c:v>
                </c:pt>
                <c:pt idx="350">
                  <c:v>5.49</c:v>
                </c:pt>
                <c:pt idx="351">
                  <c:v>5.62</c:v>
                </c:pt>
                <c:pt idx="352">
                  <c:v>5.62</c:v>
                </c:pt>
                <c:pt idx="353">
                  <c:v>5.64</c:v>
                </c:pt>
                <c:pt idx="354">
                  <c:v>5.74</c:v>
                </c:pt>
                <c:pt idx="355">
                  <c:v>5.76</c:v>
                </c:pt>
                <c:pt idx="356">
                  <c:v>5.79</c:v>
                </c:pt>
                <c:pt idx="357">
                  <c:v>5.9</c:v>
                </c:pt>
                <c:pt idx="358">
                  <c:v>5.91</c:v>
                </c:pt>
                <c:pt idx="359">
                  <c:v>6.03</c:v>
                </c:pt>
                <c:pt idx="360">
                  <c:v>6.21</c:v>
                </c:pt>
                <c:pt idx="361">
                  <c:v>6.22</c:v>
                </c:pt>
                <c:pt idx="362">
                  <c:v>6.36</c:v>
                </c:pt>
                <c:pt idx="363">
                  <c:v>6.54</c:v>
                </c:pt>
                <c:pt idx="364">
                  <c:v>6.44</c:v>
                </c:pt>
                <c:pt idx="365">
                  <c:v>6.46</c:v>
                </c:pt>
                <c:pt idx="366">
                  <c:v>6.6</c:v>
                </c:pt>
                <c:pt idx="367">
                  <c:v>6.72</c:v>
                </c:pt>
                <c:pt idx="368">
                  <c:v>6.76</c:v>
                </c:pt>
                <c:pt idx="369">
                  <c:v>6.94</c:v>
                </c:pt>
                <c:pt idx="370">
                  <c:v>6.95</c:v>
                </c:pt>
                <c:pt idx="371">
                  <c:v>7.16</c:v>
                </c:pt>
                <c:pt idx="372">
                  <c:v>7.37</c:v>
                </c:pt>
                <c:pt idx="373">
                  <c:v>7.78</c:v>
                </c:pt>
                <c:pt idx="374">
                  <c:v>7.13</c:v>
                </c:pt>
                <c:pt idx="375">
                  <c:v>7.2</c:v>
                </c:pt>
                <c:pt idx="376">
                  <c:v>7.23</c:v>
                </c:pt>
                <c:pt idx="377">
                  <c:v>7.4</c:v>
                </c:pt>
                <c:pt idx="378">
                  <c:v>7.2</c:v>
                </c:pt>
                <c:pt idx="379">
                  <c:v>7.31</c:v>
                </c:pt>
                <c:pt idx="380">
                  <c:v>7.25</c:v>
                </c:pt>
                <c:pt idx="381">
                  <c:v>7.17</c:v>
                </c:pt>
                <c:pt idx="382">
                  <c:v>6.73</c:v>
                </c:pt>
                <c:pt idx="383">
                  <c:v>6.66</c:v>
                </c:pt>
                <c:pt idx="384">
                  <c:v>6.42</c:v>
                </c:pt>
                <c:pt idx="385">
                  <c:v>6.43</c:v>
                </c:pt>
                <c:pt idx="386">
                  <c:v>6.35</c:v>
                </c:pt>
                <c:pt idx="387">
                  <c:v>6.37</c:v>
                </c:pt>
                <c:pt idx="388">
                  <c:v>6.22</c:v>
                </c:pt>
                <c:pt idx="389">
                  <c:v>6.07</c:v>
                </c:pt>
                <c:pt idx="390">
                  <c:v>6.07</c:v>
                </c:pt>
                <c:pt idx="391">
                  <c:v>6.12</c:v>
                </c:pt>
                <c:pt idx="392">
                  <c:v>6.07</c:v>
                </c:pt>
                <c:pt idx="393">
                  <c:v>5.94</c:v>
                </c:pt>
                <c:pt idx="394">
                  <c:v>5.95</c:v>
                </c:pt>
                <c:pt idx="395">
                  <c:v>5.97</c:v>
                </c:pt>
                <c:pt idx="396">
                  <c:v>5.99</c:v>
                </c:pt>
                <c:pt idx="397">
                  <c:v>5.87</c:v>
                </c:pt>
                <c:pt idx="398">
                  <c:v>5.89</c:v>
                </c:pt>
                <c:pt idx="399">
                  <c:v>5.87</c:v>
                </c:pt>
                <c:pt idx="400">
                  <c:v>5.78</c:v>
                </c:pt>
                <c:pt idx="401">
                  <c:v>5.8</c:v>
                </c:pt>
                <c:pt idx="402">
                  <c:v>5.68</c:v>
                </c:pt>
                <c:pt idx="403">
                  <c:v>5.74</c:v>
                </c:pt>
                <c:pt idx="404">
                  <c:v>5.62</c:v>
                </c:pt>
                <c:pt idx="405">
                  <c:v>5.63</c:v>
                </c:pt>
                <c:pt idx="406">
                  <c:v>5.59</c:v>
                </c:pt>
                <c:pt idx="407">
                  <c:v>5.58</c:v>
                </c:pt>
                <c:pt idx="408">
                  <c:v>5.55</c:v>
                </c:pt>
                <c:pt idx="409">
                  <c:v>5.6</c:v>
                </c:pt>
                <c:pt idx="410">
                  <c:v>5.53</c:v>
                </c:pt>
                <c:pt idx="411">
                  <c:v>5.41</c:v>
                </c:pt>
                <c:pt idx="412">
                  <c:v>5.43</c:v>
                </c:pt>
                <c:pt idx="413">
                  <c:v>5.47</c:v>
                </c:pt>
                <c:pt idx="414">
                  <c:v>5.48</c:v>
                </c:pt>
                <c:pt idx="415">
                  <c:v>5.43</c:v>
                </c:pt>
                <c:pt idx="416">
                  <c:v>5.41</c:v>
                </c:pt>
                <c:pt idx="417">
                  <c:v>5.34</c:v>
                </c:pt>
                <c:pt idx="418">
                  <c:v>5.24</c:v>
                </c:pt>
                <c:pt idx="419">
                  <c:v>5.25</c:v>
                </c:pt>
                <c:pt idx="420">
                  <c:v>5.22</c:v>
                </c:pt>
                <c:pt idx="421">
                  <c:v>5.18</c:v>
                </c:pt>
                <c:pt idx="422">
                  <c:v>5.24</c:v>
                </c:pt>
                <c:pt idx="423">
                  <c:v>5.21</c:v>
                </c:pt>
                <c:pt idx="424">
                  <c:v>5.07</c:v>
                </c:pt>
                <c:pt idx="425">
                  <c:v>5.16</c:v>
                </c:pt>
                <c:pt idx="426">
                  <c:v>5.09</c:v>
                </c:pt>
                <c:pt idx="427">
                  <c:v>5.12</c:v>
                </c:pt>
                <c:pt idx="428">
                  <c:v>5.13</c:v>
                </c:pt>
                <c:pt idx="429">
                  <c:v>5.14</c:v>
                </c:pt>
                <c:pt idx="430">
                  <c:v>5.15</c:v>
                </c:pt>
                <c:pt idx="431">
                  <c:v>5.2</c:v>
                </c:pt>
                <c:pt idx="432">
                  <c:v>5.12</c:v>
                </c:pt>
                <c:pt idx="433">
                  <c:v>5.01</c:v>
                </c:pt>
                <c:pt idx="434">
                  <c:v>5.16</c:v>
                </c:pt>
                <c:pt idx="435">
                  <c:v>5.1100000000000003</c:v>
                </c:pt>
                <c:pt idx="436">
                  <c:v>5.0199999999999996</c:v>
                </c:pt>
                <c:pt idx="437">
                  <c:v>4.93</c:v>
                </c:pt>
                <c:pt idx="438">
                  <c:v>4.93</c:v>
                </c:pt>
                <c:pt idx="439">
                  <c:v>4.88</c:v>
                </c:pt>
                <c:pt idx="440">
                  <c:v>5.0199999999999996</c:v>
                </c:pt>
                <c:pt idx="441">
                  <c:v>4.9400000000000004</c:v>
                </c:pt>
                <c:pt idx="442">
                  <c:v>4.97</c:v>
                </c:pt>
                <c:pt idx="443">
                  <c:v>4.83</c:v>
                </c:pt>
                <c:pt idx="444">
                  <c:v>4.9000000000000004</c:v>
                </c:pt>
                <c:pt idx="445">
                  <c:v>4.82</c:v>
                </c:pt>
                <c:pt idx="446">
                  <c:v>4.84</c:v>
                </c:pt>
                <c:pt idx="447">
                  <c:v>4.78</c:v>
                </c:pt>
                <c:pt idx="448">
                  <c:v>4.7300000000000004</c:v>
                </c:pt>
                <c:pt idx="449">
                  <c:v>4.76</c:v>
                </c:pt>
                <c:pt idx="450">
                  <c:v>4.78</c:v>
                </c:pt>
                <c:pt idx="451">
                  <c:v>4.79</c:v>
                </c:pt>
                <c:pt idx="452">
                  <c:v>4.78</c:v>
                </c:pt>
                <c:pt idx="453">
                  <c:v>4.68</c:v>
                </c:pt>
                <c:pt idx="454">
                  <c:v>4.7</c:v>
                </c:pt>
                <c:pt idx="455">
                  <c:v>4.67</c:v>
                </c:pt>
                <c:pt idx="456">
                  <c:v>4.6500000000000004</c:v>
                </c:pt>
                <c:pt idx="457">
                  <c:v>4.6900000000000004</c:v>
                </c:pt>
                <c:pt idx="458">
                  <c:v>4.6399999999999997</c:v>
                </c:pt>
                <c:pt idx="459">
                  <c:v>4.6100000000000003</c:v>
                </c:pt>
                <c:pt idx="460">
                  <c:v>4.6399999999999997</c:v>
                </c:pt>
                <c:pt idx="461">
                  <c:v>4.63</c:v>
                </c:pt>
                <c:pt idx="462">
                  <c:v>4.6100000000000003</c:v>
                </c:pt>
                <c:pt idx="463">
                  <c:v>4.5999999999999996</c:v>
                </c:pt>
                <c:pt idx="464">
                  <c:v>4.63</c:v>
                </c:pt>
                <c:pt idx="465">
                  <c:v>4.63</c:v>
                </c:pt>
                <c:pt idx="466">
                  <c:v>4.59</c:v>
                </c:pt>
                <c:pt idx="467">
                  <c:v>5.1100000000000003</c:v>
                </c:pt>
                <c:pt idx="468">
                  <c:v>5.12</c:v>
                </c:pt>
                <c:pt idx="469">
                  <c:v>5.07</c:v>
                </c:pt>
                <c:pt idx="470">
                  <c:v>5.0599999999999996</c:v>
                </c:pt>
                <c:pt idx="471">
                  <c:v>5</c:v>
                </c:pt>
                <c:pt idx="472">
                  <c:v>4.99</c:v>
                </c:pt>
                <c:pt idx="473">
                  <c:v>5.0199999999999996</c:v>
                </c:pt>
                <c:pt idx="474">
                  <c:v>4.99</c:v>
                </c:pt>
                <c:pt idx="475">
                  <c:v>4.97</c:v>
                </c:pt>
                <c:pt idx="476">
                  <c:v>4.99</c:v>
                </c:pt>
                <c:pt idx="477">
                  <c:v>4.97</c:v>
                </c:pt>
                <c:pt idx="478">
                  <c:v>4.9800000000000004</c:v>
                </c:pt>
                <c:pt idx="479">
                  <c:v>4.96</c:v>
                </c:pt>
                <c:pt idx="480">
                  <c:v>4.9400000000000004</c:v>
                </c:pt>
                <c:pt idx="481">
                  <c:v>4.92</c:v>
                </c:pt>
                <c:pt idx="482">
                  <c:v>4.87</c:v>
                </c:pt>
                <c:pt idx="483">
                  <c:v>4.8899999999999997</c:v>
                </c:pt>
                <c:pt idx="484">
                  <c:v>4.84</c:v>
                </c:pt>
                <c:pt idx="485">
                  <c:v>4.84</c:v>
                </c:pt>
                <c:pt idx="486">
                  <c:v>4.82</c:v>
                </c:pt>
                <c:pt idx="487">
                  <c:v>4.8</c:v>
                </c:pt>
                <c:pt idx="488">
                  <c:v>4.83</c:v>
                </c:pt>
                <c:pt idx="489">
                  <c:v>4.79</c:v>
                </c:pt>
                <c:pt idx="490">
                  <c:v>4.79</c:v>
                </c:pt>
                <c:pt idx="491">
                  <c:v>4.74</c:v>
                </c:pt>
                <c:pt idx="492">
                  <c:v>4.78</c:v>
                </c:pt>
                <c:pt idx="493">
                  <c:v>4.76</c:v>
                </c:pt>
                <c:pt idx="494">
                  <c:v>4.6900000000000004</c:v>
                </c:pt>
                <c:pt idx="495">
                  <c:v>4.63</c:v>
                </c:pt>
                <c:pt idx="496">
                  <c:v>4.58</c:v>
                </c:pt>
                <c:pt idx="497">
                  <c:v>4.5999999999999996</c:v>
                </c:pt>
                <c:pt idx="498">
                  <c:v>4.51</c:v>
                </c:pt>
                <c:pt idx="499">
                  <c:v>4.55</c:v>
                </c:pt>
                <c:pt idx="500">
                  <c:v>4.49</c:v>
                </c:pt>
                <c:pt idx="501">
                  <c:v>4.51</c:v>
                </c:pt>
                <c:pt idx="502">
                  <c:v>4.46</c:v>
                </c:pt>
                <c:pt idx="503">
                  <c:v>4.16</c:v>
                </c:pt>
                <c:pt idx="504">
                  <c:v>4.1399999999999997</c:v>
                </c:pt>
                <c:pt idx="505">
                  <c:v>4.08</c:v>
                </c:pt>
                <c:pt idx="506">
                  <c:v>4.1399999999999997</c:v>
                </c:pt>
                <c:pt idx="507">
                  <c:v>4.13</c:v>
                </c:pt>
                <c:pt idx="508">
                  <c:v>4.12</c:v>
                </c:pt>
                <c:pt idx="509">
                  <c:v>4.1399999999999997</c:v>
                </c:pt>
                <c:pt idx="510">
                  <c:v>4.09</c:v>
                </c:pt>
                <c:pt idx="511">
                  <c:v>4.0999999999999996</c:v>
                </c:pt>
                <c:pt idx="512">
                  <c:v>4.08</c:v>
                </c:pt>
                <c:pt idx="513">
                  <c:v>4.07</c:v>
                </c:pt>
                <c:pt idx="514">
                  <c:v>4.0599999999999996</c:v>
                </c:pt>
                <c:pt idx="515">
                  <c:v>3.86</c:v>
                </c:pt>
                <c:pt idx="516">
                  <c:v>4.22</c:v>
                </c:pt>
                <c:pt idx="517">
                  <c:v>4.26</c:v>
                </c:pt>
                <c:pt idx="518">
                  <c:v>4.21</c:v>
                </c:pt>
                <c:pt idx="519">
                  <c:v>4.24</c:v>
                </c:pt>
                <c:pt idx="520">
                  <c:v>4.21</c:v>
                </c:pt>
                <c:pt idx="521">
                  <c:v>3.25</c:v>
                </c:pt>
                <c:pt idx="522">
                  <c:v>3.26</c:v>
                </c:pt>
                <c:pt idx="523">
                  <c:v>3.04</c:v>
                </c:pt>
                <c:pt idx="524">
                  <c:v>3.07</c:v>
                </c:pt>
                <c:pt idx="525">
                  <c:v>3.02</c:v>
                </c:pt>
                <c:pt idx="526">
                  <c:v>3.04</c:v>
                </c:pt>
                <c:pt idx="527">
                  <c:v>3.05</c:v>
                </c:pt>
                <c:pt idx="528">
                  <c:v>3</c:v>
                </c:pt>
                <c:pt idx="529">
                  <c:v>2.97</c:v>
                </c:pt>
                <c:pt idx="530">
                  <c:v>2.93</c:v>
                </c:pt>
                <c:pt idx="531">
                  <c:v>2.93</c:v>
                </c:pt>
                <c:pt idx="532">
                  <c:v>2.91</c:v>
                </c:pt>
                <c:pt idx="533">
                  <c:v>2.88</c:v>
                </c:pt>
                <c:pt idx="534">
                  <c:v>2.86</c:v>
                </c:pt>
                <c:pt idx="535">
                  <c:v>2.84</c:v>
                </c:pt>
                <c:pt idx="536">
                  <c:v>2.83</c:v>
                </c:pt>
                <c:pt idx="537">
                  <c:v>2.8</c:v>
                </c:pt>
                <c:pt idx="538">
                  <c:v>2.79</c:v>
                </c:pt>
                <c:pt idx="539">
                  <c:v>2.75</c:v>
                </c:pt>
                <c:pt idx="540">
                  <c:v>2.74</c:v>
                </c:pt>
                <c:pt idx="541">
                  <c:v>2.74</c:v>
                </c:pt>
                <c:pt idx="542">
                  <c:v>2.73</c:v>
                </c:pt>
                <c:pt idx="543">
                  <c:v>2.69</c:v>
                </c:pt>
                <c:pt idx="544">
                  <c:v>2.68</c:v>
                </c:pt>
                <c:pt idx="545">
                  <c:v>2.69</c:v>
                </c:pt>
                <c:pt idx="546">
                  <c:v>2.72</c:v>
                </c:pt>
                <c:pt idx="547">
                  <c:v>2.73</c:v>
                </c:pt>
                <c:pt idx="548">
                  <c:v>2.72</c:v>
                </c:pt>
                <c:pt idx="549">
                  <c:v>2.72</c:v>
                </c:pt>
                <c:pt idx="550">
                  <c:v>2.69</c:v>
                </c:pt>
                <c:pt idx="551">
                  <c:v>2.69</c:v>
                </c:pt>
                <c:pt idx="552">
                  <c:v>2.69</c:v>
                </c:pt>
                <c:pt idx="553">
                  <c:v>2.68</c:v>
                </c:pt>
                <c:pt idx="554">
                  <c:v>2.66</c:v>
                </c:pt>
                <c:pt idx="555">
                  <c:v>2.64</c:v>
                </c:pt>
                <c:pt idx="556">
                  <c:v>2.64</c:v>
                </c:pt>
                <c:pt idx="557">
                  <c:v>2.63</c:v>
                </c:pt>
                <c:pt idx="558">
                  <c:v>2.61</c:v>
                </c:pt>
                <c:pt idx="559">
                  <c:v>2.61</c:v>
                </c:pt>
                <c:pt idx="560">
                  <c:v>2.59</c:v>
                </c:pt>
                <c:pt idx="561">
                  <c:v>2.61</c:v>
                </c:pt>
                <c:pt idx="562">
                  <c:v>2.58</c:v>
                </c:pt>
                <c:pt idx="563">
                  <c:v>2.61</c:v>
                </c:pt>
                <c:pt idx="564">
                  <c:v>2.72</c:v>
                </c:pt>
                <c:pt idx="565">
                  <c:v>2.82</c:v>
                </c:pt>
                <c:pt idx="566">
                  <c:v>2.66</c:v>
                </c:pt>
                <c:pt idx="567">
                  <c:v>2.65</c:v>
                </c:pt>
                <c:pt idx="568">
                  <c:v>2.66</c:v>
                </c:pt>
                <c:pt idx="569">
                  <c:v>2.65</c:v>
                </c:pt>
                <c:pt idx="570">
                  <c:v>2.65</c:v>
                </c:pt>
                <c:pt idx="571">
                  <c:v>2.66</c:v>
                </c:pt>
                <c:pt idx="572">
                  <c:v>2.64</c:v>
                </c:pt>
                <c:pt idx="573">
                  <c:v>2.62</c:v>
                </c:pt>
                <c:pt idx="574">
                  <c:v>2.62</c:v>
                </c:pt>
                <c:pt idx="575">
                  <c:v>2.63</c:v>
                </c:pt>
                <c:pt idx="576">
                  <c:v>2.6</c:v>
                </c:pt>
                <c:pt idx="577">
                  <c:v>2.62</c:v>
                </c:pt>
                <c:pt idx="578">
                  <c:v>2.61</c:v>
                </c:pt>
                <c:pt idx="579">
                  <c:v>2.6</c:v>
                </c:pt>
                <c:pt idx="580">
                  <c:v>2.61</c:v>
                </c:pt>
                <c:pt idx="581">
                  <c:v>2.63</c:v>
                </c:pt>
                <c:pt idx="582">
                  <c:v>2.61</c:v>
                </c:pt>
                <c:pt idx="583">
                  <c:v>2.61</c:v>
                </c:pt>
                <c:pt idx="584">
                  <c:v>2.6</c:v>
                </c:pt>
                <c:pt idx="585">
                  <c:v>2.6</c:v>
                </c:pt>
                <c:pt idx="586">
                  <c:v>2.6</c:v>
                </c:pt>
                <c:pt idx="587">
                  <c:v>2.61</c:v>
                </c:pt>
                <c:pt idx="588">
                  <c:v>2.58</c:v>
                </c:pt>
                <c:pt idx="589">
                  <c:v>2.57</c:v>
                </c:pt>
                <c:pt idx="590">
                  <c:v>2.56</c:v>
                </c:pt>
                <c:pt idx="591">
                  <c:v>2.57</c:v>
                </c:pt>
                <c:pt idx="592">
                  <c:v>2.56</c:v>
                </c:pt>
                <c:pt idx="593">
                  <c:v>2.5099999999999998</c:v>
                </c:pt>
                <c:pt idx="594">
                  <c:v>2.44</c:v>
                </c:pt>
                <c:pt idx="595">
                  <c:v>2.44</c:v>
                </c:pt>
                <c:pt idx="596">
                  <c:v>2.41</c:v>
                </c:pt>
                <c:pt idx="597">
                  <c:v>2.41</c:v>
                </c:pt>
                <c:pt idx="598">
                  <c:v>2.42</c:v>
                </c:pt>
                <c:pt idx="599">
                  <c:v>2.42</c:v>
                </c:pt>
                <c:pt idx="600">
                  <c:v>2.4300000000000002</c:v>
                </c:pt>
                <c:pt idx="601">
                  <c:v>2.42</c:v>
                </c:pt>
                <c:pt idx="602">
                  <c:v>2.41</c:v>
                </c:pt>
                <c:pt idx="603">
                  <c:v>2.41</c:v>
                </c:pt>
                <c:pt idx="604">
                  <c:v>2.42</c:v>
                </c:pt>
                <c:pt idx="605">
                  <c:v>2.42</c:v>
                </c:pt>
                <c:pt idx="606">
                  <c:v>2.4</c:v>
                </c:pt>
                <c:pt idx="607">
                  <c:v>2.41</c:v>
                </c:pt>
                <c:pt idx="608">
                  <c:v>2.42</c:v>
                </c:pt>
                <c:pt idx="609">
                  <c:v>2.4</c:v>
                </c:pt>
                <c:pt idx="610">
                  <c:v>2.41</c:v>
                </c:pt>
                <c:pt idx="611">
                  <c:v>2.42</c:v>
                </c:pt>
                <c:pt idx="612">
                  <c:v>2.38</c:v>
                </c:pt>
                <c:pt idx="613">
                  <c:v>2.52</c:v>
                </c:pt>
                <c:pt idx="614">
                  <c:v>2.5</c:v>
                </c:pt>
                <c:pt idx="615">
                  <c:v>2.52</c:v>
                </c:pt>
                <c:pt idx="616">
                  <c:v>2.52</c:v>
                </c:pt>
                <c:pt idx="617">
                  <c:v>2.5499999999999998</c:v>
                </c:pt>
                <c:pt idx="618">
                  <c:v>2.64</c:v>
                </c:pt>
                <c:pt idx="619">
                  <c:v>2.71</c:v>
                </c:pt>
                <c:pt idx="620">
                  <c:v>2.76</c:v>
                </c:pt>
                <c:pt idx="621">
                  <c:v>2.79</c:v>
                </c:pt>
                <c:pt idx="622">
                  <c:v>2.86</c:v>
                </c:pt>
                <c:pt idx="623">
                  <c:v>2.91</c:v>
                </c:pt>
                <c:pt idx="624">
                  <c:v>2.96</c:v>
                </c:pt>
                <c:pt idx="625">
                  <c:v>3.01</c:v>
                </c:pt>
                <c:pt idx="626">
                  <c:v>3.04</c:v>
                </c:pt>
                <c:pt idx="627">
                  <c:v>3.08</c:v>
                </c:pt>
                <c:pt idx="628">
                  <c:v>3.15</c:v>
                </c:pt>
                <c:pt idx="629">
                  <c:v>3.26</c:v>
                </c:pt>
                <c:pt idx="630">
                  <c:v>3.34</c:v>
                </c:pt>
                <c:pt idx="631">
                  <c:v>3.39</c:v>
                </c:pt>
                <c:pt idx="632">
                  <c:v>3.5</c:v>
                </c:pt>
                <c:pt idx="633">
                  <c:v>3.55</c:v>
                </c:pt>
                <c:pt idx="634">
                  <c:v>3.56</c:v>
                </c:pt>
                <c:pt idx="635">
                  <c:v>3.42</c:v>
                </c:pt>
                <c:pt idx="636">
                  <c:v>3.32</c:v>
                </c:pt>
                <c:pt idx="637">
                  <c:v>3.28</c:v>
                </c:pt>
                <c:pt idx="638">
                  <c:v>3.22</c:v>
                </c:pt>
                <c:pt idx="639">
                  <c:v>3.09</c:v>
                </c:pt>
                <c:pt idx="640">
                  <c:v>3.09</c:v>
                </c:pt>
                <c:pt idx="641">
                  <c:v>3.07</c:v>
                </c:pt>
                <c:pt idx="642">
                  <c:v>3.13</c:v>
                </c:pt>
                <c:pt idx="643">
                  <c:v>3</c:v>
                </c:pt>
                <c:pt idx="644">
                  <c:v>2.98</c:v>
                </c:pt>
                <c:pt idx="645">
                  <c:v>2.96</c:v>
                </c:pt>
                <c:pt idx="646">
                  <c:v>3.05</c:v>
                </c:pt>
                <c:pt idx="647">
                  <c:v>3.03</c:v>
                </c:pt>
                <c:pt idx="648">
                  <c:v>3.01</c:v>
                </c:pt>
                <c:pt idx="649">
                  <c:v>3.04</c:v>
                </c:pt>
                <c:pt idx="650">
                  <c:v>3.1</c:v>
                </c:pt>
                <c:pt idx="651">
                  <c:v>3.13</c:v>
                </c:pt>
                <c:pt idx="652">
                  <c:v>3.1</c:v>
                </c:pt>
                <c:pt idx="653">
                  <c:v>3.05</c:v>
                </c:pt>
                <c:pt idx="654">
                  <c:v>3.13</c:v>
                </c:pt>
                <c:pt idx="655">
                  <c:v>3.12</c:v>
                </c:pt>
                <c:pt idx="656">
                  <c:v>3.09</c:v>
                </c:pt>
                <c:pt idx="657">
                  <c:v>3.15</c:v>
                </c:pt>
                <c:pt idx="658">
                  <c:v>3.16</c:v>
                </c:pt>
                <c:pt idx="659">
                  <c:v>3.11</c:v>
                </c:pt>
                <c:pt idx="660">
                  <c:v>3.12</c:v>
                </c:pt>
                <c:pt idx="661">
                  <c:v>3.14</c:v>
                </c:pt>
                <c:pt idx="662">
                  <c:v>3.26</c:v>
                </c:pt>
                <c:pt idx="663">
                  <c:v>3.31</c:v>
                </c:pt>
                <c:pt idx="664">
                  <c:v>3.33</c:v>
                </c:pt>
                <c:pt idx="665">
                  <c:v>3.36</c:v>
                </c:pt>
                <c:pt idx="666">
                  <c:v>3.31</c:v>
                </c:pt>
                <c:pt idx="667">
                  <c:v>3.33</c:v>
                </c:pt>
                <c:pt idx="668">
                  <c:v>3.35</c:v>
                </c:pt>
                <c:pt idx="669">
                  <c:v>3.34</c:v>
                </c:pt>
                <c:pt idx="670">
                  <c:v>3.33</c:v>
                </c:pt>
                <c:pt idx="671">
                  <c:v>3.32</c:v>
                </c:pt>
                <c:pt idx="672">
                  <c:v>3.36</c:v>
                </c:pt>
                <c:pt idx="673">
                  <c:v>3.35</c:v>
                </c:pt>
                <c:pt idx="674">
                  <c:v>3.32</c:v>
                </c:pt>
                <c:pt idx="675">
                  <c:v>3.33</c:v>
                </c:pt>
                <c:pt idx="676">
                  <c:v>3.38</c:v>
                </c:pt>
                <c:pt idx="677">
                  <c:v>3.37</c:v>
                </c:pt>
                <c:pt idx="678">
                  <c:v>3.39</c:v>
                </c:pt>
                <c:pt idx="679">
                  <c:v>3.35</c:v>
                </c:pt>
                <c:pt idx="680">
                  <c:v>3.35</c:v>
                </c:pt>
                <c:pt idx="681">
                  <c:v>3.36</c:v>
                </c:pt>
                <c:pt idx="682">
                  <c:v>3.39</c:v>
                </c:pt>
                <c:pt idx="683">
                  <c:v>3.38</c:v>
                </c:pt>
                <c:pt idx="684">
                  <c:v>3.35</c:v>
                </c:pt>
                <c:pt idx="685">
                  <c:v>3.41</c:v>
                </c:pt>
                <c:pt idx="686">
                  <c:v>3.45</c:v>
                </c:pt>
                <c:pt idx="687">
                  <c:v>3.39</c:v>
                </c:pt>
                <c:pt idx="688">
                  <c:v>3.39</c:v>
                </c:pt>
                <c:pt idx="689">
                  <c:v>3.49</c:v>
                </c:pt>
                <c:pt idx="690">
                  <c:v>3.42</c:v>
                </c:pt>
                <c:pt idx="691">
                  <c:v>3.46</c:v>
                </c:pt>
                <c:pt idx="692">
                  <c:v>3.41</c:v>
                </c:pt>
                <c:pt idx="693">
                  <c:v>3.51</c:v>
                </c:pt>
                <c:pt idx="694">
                  <c:v>3.47</c:v>
                </c:pt>
                <c:pt idx="695">
                  <c:v>3.42</c:v>
                </c:pt>
                <c:pt idx="696">
                  <c:v>3.45</c:v>
                </c:pt>
                <c:pt idx="697">
                  <c:v>3.44</c:v>
                </c:pt>
                <c:pt idx="698">
                  <c:v>3.4</c:v>
                </c:pt>
                <c:pt idx="699">
                  <c:v>3.46</c:v>
                </c:pt>
                <c:pt idx="700">
                  <c:v>3.44</c:v>
                </c:pt>
                <c:pt idx="701">
                  <c:v>3.48</c:v>
                </c:pt>
                <c:pt idx="702">
                  <c:v>3.42</c:v>
                </c:pt>
                <c:pt idx="703">
                  <c:v>3.42</c:v>
                </c:pt>
                <c:pt idx="704">
                  <c:v>3.53</c:v>
                </c:pt>
                <c:pt idx="705">
                  <c:v>3.38</c:v>
                </c:pt>
                <c:pt idx="706">
                  <c:v>3.45</c:v>
                </c:pt>
                <c:pt idx="707">
                  <c:v>3.4</c:v>
                </c:pt>
                <c:pt idx="708">
                  <c:v>3.44</c:v>
                </c:pt>
                <c:pt idx="709">
                  <c:v>3.3</c:v>
                </c:pt>
                <c:pt idx="710">
                  <c:v>3.48</c:v>
                </c:pt>
                <c:pt idx="711">
                  <c:v>3.5</c:v>
                </c:pt>
                <c:pt idx="712">
                  <c:v>3.53</c:v>
                </c:pt>
                <c:pt idx="713">
                  <c:v>3.43</c:v>
                </c:pt>
                <c:pt idx="714">
                  <c:v>3.46</c:v>
                </c:pt>
                <c:pt idx="715">
                  <c:v>3.51</c:v>
                </c:pt>
                <c:pt idx="716">
                  <c:v>3.51</c:v>
                </c:pt>
                <c:pt idx="717">
                  <c:v>3.48</c:v>
                </c:pt>
                <c:pt idx="718">
                  <c:v>3.59</c:v>
                </c:pt>
                <c:pt idx="719">
                  <c:v>3.51</c:v>
                </c:pt>
                <c:pt idx="720">
                  <c:v>3.2</c:v>
                </c:pt>
                <c:pt idx="721">
                  <c:v>3.23</c:v>
                </c:pt>
                <c:pt idx="722">
                  <c:v>3.25</c:v>
                </c:pt>
                <c:pt idx="723">
                  <c:v>3.09</c:v>
                </c:pt>
                <c:pt idx="724">
                  <c:v>3.16</c:v>
                </c:pt>
                <c:pt idx="725">
                  <c:v>3.17</c:v>
                </c:pt>
                <c:pt idx="726">
                  <c:v>3.18</c:v>
                </c:pt>
                <c:pt idx="727">
                  <c:v>3.14</c:v>
                </c:pt>
                <c:pt idx="728">
                  <c:v>3.11</c:v>
                </c:pt>
                <c:pt idx="729">
                  <c:v>3.1</c:v>
                </c:pt>
                <c:pt idx="730">
                  <c:v>3.13</c:v>
                </c:pt>
                <c:pt idx="731">
                  <c:v>3.09</c:v>
                </c:pt>
                <c:pt idx="732">
                  <c:v>3.13</c:v>
                </c:pt>
                <c:pt idx="733">
                  <c:v>3.08</c:v>
                </c:pt>
                <c:pt idx="734">
                  <c:v>3.11</c:v>
                </c:pt>
                <c:pt idx="735">
                  <c:v>3.09</c:v>
                </c:pt>
                <c:pt idx="736">
                  <c:v>3.08</c:v>
                </c:pt>
                <c:pt idx="737">
                  <c:v>3.08</c:v>
                </c:pt>
                <c:pt idx="738">
                  <c:v>3.08</c:v>
                </c:pt>
                <c:pt idx="739">
                  <c:v>3.07</c:v>
                </c:pt>
                <c:pt idx="740">
                  <c:v>2.95</c:v>
                </c:pt>
                <c:pt idx="741">
                  <c:v>2.91</c:v>
                </c:pt>
                <c:pt idx="742">
                  <c:v>2.91</c:v>
                </c:pt>
                <c:pt idx="743">
                  <c:v>2.93</c:v>
                </c:pt>
                <c:pt idx="744">
                  <c:v>2.93</c:v>
                </c:pt>
                <c:pt idx="745">
                  <c:v>2.95</c:v>
                </c:pt>
                <c:pt idx="746">
                  <c:v>2.91</c:v>
                </c:pt>
                <c:pt idx="747">
                  <c:v>2.91</c:v>
                </c:pt>
                <c:pt idx="748">
                  <c:v>2.91</c:v>
                </c:pt>
                <c:pt idx="749">
                  <c:v>2.92</c:v>
                </c:pt>
                <c:pt idx="750">
                  <c:v>2.86</c:v>
                </c:pt>
                <c:pt idx="751">
                  <c:v>2.89</c:v>
                </c:pt>
                <c:pt idx="752">
                  <c:v>2.85</c:v>
                </c:pt>
                <c:pt idx="753">
                  <c:v>2.86</c:v>
                </c:pt>
                <c:pt idx="754">
                  <c:v>2.84</c:v>
                </c:pt>
                <c:pt idx="755">
                  <c:v>2.83</c:v>
                </c:pt>
                <c:pt idx="756">
                  <c:v>2.85</c:v>
                </c:pt>
                <c:pt idx="757">
                  <c:v>2.84</c:v>
                </c:pt>
                <c:pt idx="758">
                  <c:v>2.82</c:v>
                </c:pt>
                <c:pt idx="759">
                  <c:v>2.84</c:v>
                </c:pt>
                <c:pt idx="760">
                  <c:v>2.8</c:v>
                </c:pt>
                <c:pt idx="761">
                  <c:v>2.83</c:v>
                </c:pt>
                <c:pt idx="762">
                  <c:v>2.8</c:v>
                </c:pt>
                <c:pt idx="763">
                  <c:v>2.79</c:v>
                </c:pt>
                <c:pt idx="764">
                  <c:v>2.78</c:v>
                </c:pt>
                <c:pt idx="765">
                  <c:v>2.78</c:v>
                </c:pt>
                <c:pt idx="766">
                  <c:v>2.77</c:v>
                </c:pt>
                <c:pt idx="767">
                  <c:v>2.73</c:v>
                </c:pt>
                <c:pt idx="768">
                  <c:v>2.73</c:v>
                </c:pt>
                <c:pt idx="769">
                  <c:v>2.72</c:v>
                </c:pt>
                <c:pt idx="770">
                  <c:v>2.71</c:v>
                </c:pt>
                <c:pt idx="771">
                  <c:v>2.72</c:v>
                </c:pt>
                <c:pt idx="772">
                  <c:v>2.67</c:v>
                </c:pt>
                <c:pt idx="773">
                  <c:v>2.69</c:v>
                </c:pt>
                <c:pt idx="774">
                  <c:v>2.65</c:v>
                </c:pt>
                <c:pt idx="775">
                  <c:v>2.66</c:v>
                </c:pt>
                <c:pt idx="776">
                  <c:v>2.69</c:v>
                </c:pt>
                <c:pt idx="777">
                  <c:v>2.7</c:v>
                </c:pt>
                <c:pt idx="778">
                  <c:v>2.72</c:v>
                </c:pt>
                <c:pt idx="779">
                  <c:v>2.64</c:v>
                </c:pt>
                <c:pt idx="780">
                  <c:v>2.64</c:v>
                </c:pt>
                <c:pt idx="781">
                  <c:v>2.59</c:v>
                </c:pt>
                <c:pt idx="782">
                  <c:v>2.59</c:v>
                </c:pt>
                <c:pt idx="783">
                  <c:v>2.57</c:v>
                </c:pt>
                <c:pt idx="784">
                  <c:v>2.56</c:v>
                </c:pt>
                <c:pt idx="785">
                  <c:v>2.54</c:v>
                </c:pt>
                <c:pt idx="786">
                  <c:v>2.5299999999999998</c:v>
                </c:pt>
                <c:pt idx="787">
                  <c:v>2.5299999999999998</c:v>
                </c:pt>
                <c:pt idx="788">
                  <c:v>2.5299999999999998</c:v>
                </c:pt>
                <c:pt idx="789">
                  <c:v>2.52</c:v>
                </c:pt>
                <c:pt idx="790">
                  <c:v>2.54</c:v>
                </c:pt>
                <c:pt idx="791">
                  <c:v>2.52</c:v>
                </c:pt>
                <c:pt idx="792">
                  <c:v>2.5099999999999998</c:v>
                </c:pt>
                <c:pt idx="793">
                  <c:v>2.5099999999999998</c:v>
                </c:pt>
                <c:pt idx="794">
                  <c:v>2.5</c:v>
                </c:pt>
                <c:pt idx="795">
                  <c:v>2.5</c:v>
                </c:pt>
                <c:pt idx="796">
                  <c:v>2.4900000000000002</c:v>
                </c:pt>
                <c:pt idx="797">
                  <c:v>2.4900000000000002</c:v>
                </c:pt>
                <c:pt idx="798">
                  <c:v>2.44</c:v>
                </c:pt>
                <c:pt idx="799">
                  <c:v>2.4700000000000002</c:v>
                </c:pt>
                <c:pt idx="800">
                  <c:v>2.46</c:v>
                </c:pt>
                <c:pt idx="801">
                  <c:v>2.44</c:v>
                </c:pt>
                <c:pt idx="802">
                  <c:v>2.44</c:v>
                </c:pt>
                <c:pt idx="803">
                  <c:v>2.44</c:v>
                </c:pt>
                <c:pt idx="804">
                  <c:v>2.4300000000000002</c:v>
                </c:pt>
                <c:pt idx="805">
                  <c:v>2.44</c:v>
                </c:pt>
                <c:pt idx="806">
                  <c:v>2.39</c:v>
                </c:pt>
                <c:pt idx="807">
                  <c:v>2.38</c:v>
                </c:pt>
                <c:pt idx="808">
                  <c:v>2.76</c:v>
                </c:pt>
                <c:pt idx="809">
                  <c:v>2.76</c:v>
                </c:pt>
                <c:pt idx="810">
                  <c:v>2.75</c:v>
                </c:pt>
                <c:pt idx="811">
                  <c:v>2.72</c:v>
                </c:pt>
                <c:pt idx="812">
                  <c:v>2.73</c:v>
                </c:pt>
                <c:pt idx="813">
                  <c:v>2.73</c:v>
                </c:pt>
                <c:pt idx="814">
                  <c:v>2.72</c:v>
                </c:pt>
                <c:pt idx="815">
                  <c:v>2.71</c:v>
                </c:pt>
                <c:pt idx="816">
                  <c:v>2.69</c:v>
                </c:pt>
                <c:pt idx="817">
                  <c:v>2.67</c:v>
                </c:pt>
                <c:pt idx="818">
                  <c:v>2.67</c:v>
                </c:pt>
                <c:pt idx="819">
                  <c:v>2.67</c:v>
                </c:pt>
                <c:pt idx="820">
                  <c:v>2.66</c:v>
                </c:pt>
                <c:pt idx="821">
                  <c:v>2.64</c:v>
                </c:pt>
                <c:pt idx="822">
                  <c:v>2.64</c:v>
                </c:pt>
                <c:pt idx="823">
                  <c:v>2.64</c:v>
                </c:pt>
                <c:pt idx="824">
                  <c:v>2.64</c:v>
                </c:pt>
                <c:pt idx="825">
                  <c:v>2.62</c:v>
                </c:pt>
                <c:pt idx="826">
                  <c:v>2.61</c:v>
                </c:pt>
                <c:pt idx="827">
                  <c:v>2.59</c:v>
                </c:pt>
                <c:pt idx="828">
                  <c:v>2.58</c:v>
                </c:pt>
                <c:pt idx="829">
                  <c:v>2.5499999999999998</c:v>
                </c:pt>
                <c:pt idx="830">
                  <c:v>2.56</c:v>
                </c:pt>
                <c:pt idx="831">
                  <c:v>2.54</c:v>
                </c:pt>
                <c:pt idx="832">
                  <c:v>2.5499999999999998</c:v>
                </c:pt>
                <c:pt idx="833">
                  <c:v>2.54</c:v>
                </c:pt>
                <c:pt idx="834">
                  <c:v>2.54</c:v>
                </c:pt>
                <c:pt idx="835">
                  <c:v>2.5299999999999998</c:v>
                </c:pt>
                <c:pt idx="836">
                  <c:v>2.5299999999999998</c:v>
                </c:pt>
                <c:pt idx="837">
                  <c:v>2.5</c:v>
                </c:pt>
                <c:pt idx="838">
                  <c:v>2.5</c:v>
                </c:pt>
                <c:pt idx="839">
                  <c:v>2.5</c:v>
                </c:pt>
                <c:pt idx="840">
                  <c:v>2.4700000000000002</c:v>
                </c:pt>
                <c:pt idx="841">
                  <c:v>2.46</c:v>
                </c:pt>
                <c:pt idx="842">
                  <c:v>2.4500000000000002</c:v>
                </c:pt>
                <c:pt idx="843">
                  <c:v>2.44</c:v>
                </c:pt>
                <c:pt idx="844">
                  <c:v>2.44</c:v>
                </c:pt>
                <c:pt idx="845">
                  <c:v>2.4300000000000002</c:v>
                </c:pt>
                <c:pt idx="846">
                  <c:v>2.44</c:v>
                </c:pt>
                <c:pt idx="847">
                  <c:v>2.42</c:v>
                </c:pt>
                <c:pt idx="848">
                  <c:v>2.41</c:v>
                </c:pt>
                <c:pt idx="849">
                  <c:v>2.42</c:v>
                </c:pt>
                <c:pt idx="850">
                  <c:v>2.39</c:v>
                </c:pt>
                <c:pt idx="851">
                  <c:v>2.38</c:v>
                </c:pt>
                <c:pt idx="852">
                  <c:v>2.39</c:v>
                </c:pt>
                <c:pt idx="853">
                  <c:v>2.37</c:v>
                </c:pt>
                <c:pt idx="854">
                  <c:v>2.37</c:v>
                </c:pt>
                <c:pt idx="855">
                  <c:v>2.35</c:v>
                </c:pt>
                <c:pt idx="856">
                  <c:v>2.34</c:v>
                </c:pt>
                <c:pt idx="857">
                  <c:v>2.35</c:v>
                </c:pt>
                <c:pt idx="858">
                  <c:v>2.34</c:v>
                </c:pt>
                <c:pt idx="859">
                  <c:v>2.34</c:v>
                </c:pt>
                <c:pt idx="860">
                  <c:v>2.33</c:v>
                </c:pt>
                <c:pt idx="861">
                  <c:v>2.33</c:v>
                </c:pt>
                <c:pt idx="862">
                  <c:v>2.29</c:v>
                </c:pt>
                <c:pt idx="863">
                  <c:v>2.2999999999999998</c:v>
                </c:pt>
                <c:pt idx="864">
                  <c:v>2.2799999999999998</c:v>
                </c:pt>
                <c:pt idx="865">
                  <c:v>2.2799999999999998</c:v>
                </c:pt>
                <c:pt idx="866">
                  <c:v>2.27</c:v>
                </c:pt>
                <c:pt idx="867">
                  <c:v>2.27</c:v>
                </c:pt>
                <c:pt idx="868">
                  <c:v>2.2599999999999998</c:v>
                </c:pt>
                <c:pt idx="869">
                  <c:v>2.23</c:v>
                </c:pt>
                <c:pt idx="870">
                  <c:v>2.2400000000000002</c:v>
                </c:pt>
                <c:pt idx="871">
                  <c:v>2.25</c:v>
                </c:pt>
                <c:pt idx="872">
                  <c:v>2.2200000000000002</c:v>
                </c:pt>
                <c:pt idx="873">
                  <c:v>2.2200000000000002</c:v>
                </c:pt>
                <c:pt idx="874">
                  <c:v>2.2200000000000002</c:v>
                </c:pt>
                <c:pt idx="875">
                  <c:v>2.21</c:v>
                </c:pt>
                <c:pt idx="876">
                  <c:v>2.21</c:v>
                </c:pt>
                <c:pt idx="877">
                  <c:v>2.1800000000000002</c:v>
                </c:pt>
                <c:pt idx="878">
                  <c:v>2.1800000000000002</c:v>
                </c:pt>
                <c:pt idx="879">
                  <c:v>2.1800000000000002</c:v>
                </c:pt>
                <c:pt idx="880">
                  <c:v>2.16</c:v>
                </c:pt>
                <c:pt idx="881">
                  <c:v>2.14</c:v>
                </c:pt>
                <c:pt idx="882">
                  <c:v>2.15</c:v>
                </c:pt>
                <c:pt idx="883">
                  <c:v>2.16</c:v>
                </c:pt>
                <c:pt idx="884">
                  <c:v>2.15</c:v>
                </c:pt>
                <c:pt idx="885">
                  <c:v>2.14</c:v>
                </c:pt>
                <c:pt idx="886">
                  <c:v>2.14</c:v>
                </c:pt>
                <c:pt idx="887">
                  <c:v>2.13</c:v>
                </c:pt>
                <c:pt idx="888">
                  <c:v>2.13</c:v>
                </c:pt>
                <c:pt idx="889">
                  <c:v>2.11</c:v>
                </c:pt>
                <c:pt idx="890">
                  <c:v>2.11</c:v>
                </c:pt>
                <c:pt idx="891">
                  <c:v>2.11</c:v>
                </c:pt>
                <c:pt idx="892">
                  <c:v>2.09</c:v>
                </c:pt>
                <c:pt idx="893">
                  <c:v>2.09</c:v>
                </c:pt>
                <c:pt idx="894">
                  <c:v>2.08</c:v>
                </c:pt>
                <c:pt idx="895">
                  <c:v>2.09</c:v>
                </c:pt>
                <c:pt idx="896">
                  <c:v>2.08</c:v>
                </c:pt>
                <c:pt idx="897">
                  <c:v>2.08</c:v>
                </c:pt>
                <c:pt idx="898">
                  <c:v>2.09</c:v>
                </c:pt>
                <c:pt idx="899">
                  <c:v>2.08</c:v>
                </c:pt>
                <c:pt idx="900">
                  <c:v>2.08</c:v>
                </c:pt>
                <c:pt idx="901">
                  <c:v>2.0699999999999998</c:v>
                </c:pt>
                <c:pt idx="902">
                  <c:v>2.06</c:v>
                </c:pt>
                <c:pt idx="903">
                  <c:v>2.0699999999999998</c:v>
                </c:pt>
                <c:pt idx="904">
                  <c:v>2.0699999999999998</c:v>
                </c:pt>
                <c:pt idx="905">
                  <c:v>2.08</c:v>
                </c:pt>
                <c:pt idx="906">
                  <c:v>2.0499999999999998</c:v>
                </c:pt>
                <c:pt idx="907">
                  <c:v>2.0499999999999998</c:v>
                </c:pt>
                <c:pt idx="908">
                  <c:v>2.06</c:v>
                </c:pt>
                <c:pt idx="909">
                  <c:v>2.0499999999999998</c:v>
                </c:pt>
                <c:pt idx="910">
                  <c:v>2.06</c:v>
                </c:pt>
                <c:pt idx="911">
                  <c:v>2.0499999999999998</c:v>
                </c:pt>
                <c:pt idx="912">
                  <c:v>2.0499999999999998</c:v>
                </c:pt>
                <c:pt idx="913">
                  <c:v>2.08</c:v>
                </c:pt>
                <c:pt idx="914">
                  <c:v>2.04</c:v>
                </c:pt>
                <c:pt idx="915">
                  <c:v>2.04</c:v>
                </c:pt>
                <c:pt idx="916">
                  <c:v>2.0099999999999998</c:v>
                </c:pt>
                <c:pt idx="917">
                  <c:v>2.0299999999999998</c:v>
                </c:pt>
                <c:pt idx="918">
                  <c:v>2.02</c:v>
                </c:pt>
                <c:pt idx="919">
                  <c:v>2.0099999999999998</c:v>
                </c:pt>
                <c:pt idx="920">
                  <c:v>2.0099999999999998</c:v>
                </c:pt>
                <c:pt idx="921">
                  <c:v>1.99</c:v>
                </c:pt>
                <c:pt idx="922">
                  <c:v>1.98</c:v>
                </c:pt>
                <c:pt idx="923">
                  <c:v>1.99</c:v>
                </c:pt>
                <c:pt idx="924">
                  <c:v>1.98</c:v>
                </c:pt>
                <c:pt idx="925">
                  <c:v>1.98</c:v>
                </c:pt>
                <c:pt idx="926">
                  <c:v>1.96</c:v>
                </c:pt>
                <c:pt idx="927">
                  <c:v>1.95</c:v>
                </c:pt>
                <c:pt idx="928">
                  <c:v>1.94</c:v>
                </c:pt>
                <c:pt idx="929">
                  <c:v>1.95</c:v>
                </c:pt>
                <c:pt idx="930">
                  <c:v>1.92</c:v>
                </c:pt>
                <c:pt idx="931">
                  <c:v>1.91</c:v>
                </c:pt>
                <c:pt idx="932">
                  <c:v>1.91</c:v>
                </c:pt>
                <c:pt idx="933">
                  <c:v>1.92</c:v>
                </c:pt>
                <c:pt idx="934">
                  <c:v>1.91</c:v>
                </c:pt>
                <c:pt idx="935">
                  <c:v>1.9</c:v>
                </c:pt>
                <c:pt idx="936">
                  <c:v>1.94</c:v>
                </c:pt>
                <c:pt idx="937">
                  <c:v>1.96</c:v>
                </c:pt>
                <c:pt idx="938">
                  <c:v>1.93</c:v>
                </c:pt>
                <c:pt idx="939">
                  <c:v>1.92</c:v>
                </c:pt>
                <c:pt idx="940">
                  <c:v>1.92</c:v>
                </c:pt>
                <c:pt idx="941">
                  <c:v>1.92</c:v>
                </c:pt>
                <c:pt idx="942">
                  <c:v>1.93</c:v>
                </c:pt>
                <c:pt idx="943">
                  <c:v>1.93</c:v>
                </c:pt>
                <c:pt idx="944">
                  <c:v>1.92</c:v>
                </c:pt>
                <c:pt idx="945">
                  <c:v>1.92</c:v>
                </c:pt>
                <c:pt idx="946">
                  <c:v>1.93</c:v>
                </c:pt>
                <c:pt idx="947">
                  <c:v>1.91</c:v>
                </c:pt>
                <c:pt idx="948">
                  <c:v>1.93</c:v>
                </c:pt>
                <c:pt idx="949">
                  <c:v>1.92</c:v>
                </c:pt>
                <c:pt idx="950">
                  <c:v>1.93</c:v>
                </c:pt>
                <c:pt idx="951">
                  <c:v>1.93</c:v>
                </c:pt>
                <c:pt idx="952">
                  <c:v>1.93</c:v>
                </c:pt>
                <c:pt idx="953">
                  <c:v>2.04</c:v>
                </c:pt>
                <c:pt idx="954">
                  <c:v>2.04</c:v>
                </c:pt>
                <c:pt idx="955">
                  <c:v>2.0499999999999998</c:v>
                </c:pt>
                <c:pt idx="956">
                  <c:v>2.0499999999999998</c:v>
                </c:pt>
                <c:pt idx="957">
                  <c:v>2.04</c:v>
                </c:pt>
                <c:pt idx="958">
                  <c:v>2.0299999999999998</c:v>
                </c:pt>
                <c:pt idx="959">
                  <c:v>2.02</c:v>
                </c:pt>
                <c:pt idx="960">
                  <c:v>2</c:v>
                </c:pt>
                <c:pt idx="961">
                  <c:v>2.0099999999999998</c:v>
                </c:pt>
                <c:pt idx="962">
                  <c:v>2.0099999999999998</c:v>
                </c:pt>
                <c:pt idx="963">
                  <c:v>1.98</c:v>
                </c:pt>
                <c:pt idx="964">
                  <c:v>1.98</c:v>
                </c:pt>
                <c:pt idx="965">
                  <c:v>1.97</c:v>
                </c:pt>
                <c:pt idx="966">
                  <c:v>1.96</c:v>
                </c:pt>
                <c:pt idx="967">
                  <c:v>1.96</c:v>
                </c:pt>
                <c:pt idx="968">
                  <c:v>1.95</c:v>
                </c:pt>
                <c:pt idx="969">
                  <c:v>1.96</c:v>
                </c:pt>
                <c:pt idx="970">
                  <c:v>1.94</c:v>
                </c:pt>
                <c:pt idx="971">
                  <c:v>1.95</c:v>
                </c:pt>
                <c:pt idx="972">
                  <c:v>1.94</c:v>
                </c:pt>
                <c:pt idx="973">
                  <c:v>1.95</c:v>
                </c:pt>
                <c:pt idx="974">
                  <c:v>1.93</c:v>
                </c:pt>
                <c:pt idx="975">
                  <c:v>1.92</c:v>
                </c:pt>
                <c:pt idx="976">
                  <c:v>1.9</c:v>
                </c:pt>
                <c:pt idx="977">
                  <c:v>1.91</c:v>
                </c:pt>
                <c:pt idx="978">
                  <c:v>1.89</c:v>
                </c:pt>
                <c:pt idx="979">
                  <c:v>1.87</c:v>
                </c:pt>
                <c:pt idx="980">
                  <c:v>1.88</c:v>
                </c:pt>
                <c:pt idx="981">
                  <c:v>1.86</c:v>
                </c:pt>
                <c:pt idx="982">
                  <c:v>1.88</c:v>
                </c:pt>
                <c:pt idx="983">
                  <c:v>1.85</c:v>
                </c:pt>
                <c:pt idx="984">
                  <c:v>1.88</c:v>
                </c:pt>
                <c:pt idx="985">
                  <c:v>1.84</c:v>
                </c:pt>
                <c:pt idx="986">
                  <c:v>1.86</c:v>
                </c:pt>
                <c:pt idx="987">
                  <c:v>1.87</c:v>
                </c:pt>
                <c:pt idx="988">
                  <c:v>1.85</c:v>
                </c:pt>
                <c:pt idx="989">
                  <c:v>1.85</c:v>
                </c:pt>
                <c:pt idx="990">
                  <c:v>1.84</c:v>
                </c:pt>
                <c:pt idx="991">
                  <c:v>1.83</c:v>
                </c:pt>
                <c:pt idx="992">
                  <c:v>1.82</c:v>
                </c:pt>
                <c:pt idx="993">
                  <c:v>1.83</c:v>
                </c:pt>
                <c:pt idx="994">
                  <c:v>1.78</c:v>
                </c:pt>
                <c:pt idx="995">
                  <c:v>1.78</c:v>
                </c:pt>
                <c:pt idx="996">
                  <c:v>1.79</c:v>
                </c:pt>
                <c:pt idx="997">
                  <c:v>1.79</c:v>
                </c:pt>
                <c:pt idx="998">
                  <c:v>1.77</c:v>
                </c:pt>
                <c:pt idx="999">
                  <c:v>1.77</c:v>
                </c:pt>
                <c:pt idx="1000">
                  <c:v>1.76</c:v>
                </c:pt>
                <c:pt idx="1001">
                  <c:v>1.73</c:v>
                </c:pt>
                <c:pt idx="1002">
                  <c:v>1.81</c:v>
                </c:pt>
                <c:pt idx="1003">
                  <c:v>1.82</c:v>
                </c:pt>
                <c:pt idx="1004">
                  <c:v>1.8</c:v>
                </c:pt>
                <c:pt idx="1005">
                  <c:v>1.79</c:v>
                </c:pt>
                <c:pt idx="1006">
                  <c:v>1.83</c:v>
                </c:pt>
                <c:pt idx="1007">
                  <c:v>1.86</c:v>
                </c:pt>
                <c:pt idx="1008">
                  <c:v>1.83</c:v>
                </c:pt>
                <c:pt idx="1009">
                  <c:v>1.83</c:v>
                </c:pt>
                <c:pt idx="1010">
                  <c:v>1.81</c:v>
                </c:pt>
                <c:pt idx="1011">
                  <c:v>1.82</c:v>
                </c:pt>
                <c:pt idx="1012">
                  <c:v>1.8</c:v>
                </c:pt>
                <c:pt idx="1013">
                  <c:v>1.82</c:v>
                </c:pt>
                <c:pt idx="1014">
                  <c:v>1.81</c:v>
                </c:pt>
                <c:pt idx="1015">
                  <c:v>1.78</c:v>
                </c:pt>
                <c:pt idx="1016">
                  <c:v>1.78</c:v>
                </c:pt>
                <c:pt idx="1017">
                  <c:v>1.77</c:v>
                </c:pt>
                <c:pt idx="1018">
                  <c:v>1.79</c:v>
                </c:pt>
                <c:pt idx="1019">
                  <c:v>1.78</c:v>
                </c:pt>
                <c:pt idx="1020">
                  <c:v>1.78</c:v>
                </c:pt>
                <c:pt idx="1021">
                  <c:v>1.78</c:v>
                </c:pt>
                <c:pt idx="1022">
                  <c:v>1.77</c:v>
                </c:pt>
                <c:pt idx="1023">
                  <c:v>1.77</c:v>
                </c:pt>
                <c:pt idx="1024">
                  <c:v>1.76</c:v>
                </c:pt>
                <c:pt idx="1025">
                  <c:v>1.75</c:v>
                </c:pt>
                <c:pt idx="1026">
                  <c:v>1.74</c:v>
                </c:pt>
                <c:pt idx="1027">
                  <c:v>1.75</c:v>
                </c:pt>
                <c:pt idx="1028">
                  <c:v>1.74</c:v>
                </c:pt>
                <c:pt idx="1029">
                  <c:v>1.73</c:v>
                </c:pt>
                <c:pt idx="1030">
                  <c:v>1.73</c:v>
                </c:pt>
                <c:pt idx="1031">
                  <c:v>1.72</c:v>
                </c:pt>
                <c:pt idx="1032">
                  <c:v>1.71</c:v>
                </c:pt>
                <c:pt idx="1033">
                  <c:v>1.7</c:v>
                </c:pt>
                <c:pt idx="1034">
                  <c:v>1.7</c:v>
                </c:pt>
                <c:pt idx="1035">
                  <c:v>1.69</c:v>
                </c:pt>
                <c:pt idx="1036">
                  <c:v>1.7</c:v>
                </c:pt>
                <c:pt idx="1037">
                  <c:v>1.7</c:v>
                </c:pt>
                <c:pt idx="1038">
                  <c:v>1.7</c:v>
                </c:pt>
                <c:pt idx="1039">
                  <c:v>1.7</c:v>
                </c:pt>
                <c:pt idx="1040">
                  <c:v>1.7</c:v>
                </c:pt>
                <c:pt idx="1041">
                  <c:v>1.68</c:v>
                </c:pt>
                <c:pt idx="1042">
                  <c:v>1.68</c:v>
                </c:pt>
                <c:pt idx="1043">
                  <c:v>1.68</c:v>
                </c:pt>
                <c:pt idx="1044">
                  <c:v>1.67</c:v>
                </c:pt>
                <c:pt idx="1045">
                  <c:v>1.66</c:v>
                </c:pt>
                <c:pt idx="1046">
                  <c:v>1.66</c:v>
                </c:pt>
                <c:pt idx="1047">
                  <c:v>1.64</c:v>
                </c:pt>
                <c:pt idx="1048">
                  <c:v>1.65</c:v>
                </c:pt>
                <c:pt idx="1049">
                  <c:v>1.65</c:v>
                </c:pt>
                <c:pt idx="1050">
                  <c:v>1.56</c:v>
                </c:pt>
                <c:pt idx="1051">
                  <c:v>1.54</c:v>
                </c:pt>
                <c:pt idx="1052">
                  <c:v>1.54</c:v>
                </c:pt>
                <c:pt idx="1053">
                  <c:v>1.55</c:v>
                </c:pt>
                <c:pt idx="1054">
                  <c:v>1.55</c:v>
                </c:pt>
                <c:pt idx="1055">
                  <c:v>1.55</c:v>
                </c:pt>
                <c:pt idx="1056">
                  <c:v>1.54</c:v>
                </c:pt>
                <c:pt idx="1057">
                  <c:v>1.54</c:v>
                </c:pt>
                <c:pt idx="1058">
                  <c:v>1.53</c:v>
                </c:pt>
                <c:pt idx="1059">
                  <c:v>1.55</c:v>
                </c:pt>
                <c:pt idx="1060">
                  <c:v>1.53</c:v>
                </c:pt>
                <c:pt idx="1061">
                  <c:v>1.52</c:v>
                </c:pt>
                <c:pt idx="1062">
                  <c:v>1.52</c:v>
                </c:pt>
                <c:pt idx="1063">
                  <c:v>1.51</c:v>
                </c:pt>
                <c:pt idx="1064">
                  <c:v>1.51</c:v>
                </c:pt>
                <c:pt idx="1065">
                  <c:v>1.51</c:v>
                </c:pt>
                <c:pt idx="1066">
                  <c:v>1.51</c:v>
                </c:pt>
                <c:pt idx="1067">
                  <c:v>1.5</c:v>
                </c:pt>
                <c:pt idx="1068">
                  <c:v>1.48</c:v>
                </c:pt>
                <c:pt idx="1069">
                  <c:v>1.51</c:v>
                </c:pt>
                <c:pt idx="1070">
                  <c:v>1.49</c:v>
                </c:pt>
                <c:pt idx="1071">
                  <c:v>1.49</c:v>
                </c:pt>
                <c:pt idx="1072">
                  <c:v>1.5</c:v>
                </c:pt>
                <c:pt idx="1073">
                  <c:v>1.48</c:v>
                </c:pt>
                <c:pt idx="1074">
                  <c:v>1.48</c:v>
                </c:pt>
                <c:pt idx="1075">
                  <c:v>1.49</c:v>
                </c:pt>
                <c:pt idx="1076">
                  <c:v>1.48</c:v>
                </c:pt>
                <c:pt idx="1077">
                  <c:v>1.48</c:v>
                </c:pt>
                <c:pt idx="1078">
                  <c:v>1.48</c:v>
                </c:pt>
                <c:pt idx="1079">
                  <c:v>1.46</c:v>
                </c:pt>
                <c:pt idx="1080">
                  <c:v>1.47</c:v>
                </c:pt>
                <c:pt idx="1081">
                  <c:v>1.46</c:v>
                </c:pt>
                <c:pt idx="1082">
                  <c:v>1.45</c:v>
                </c:pt>
                <c:pt idx="1083">
                  <c:v>1.48</c:v>
                </c:pt>
                <c:pt idx="1084">
                  <c:v>1.45</c:v>
                </c:pt>
                <c:pt idx="1085">
                  <c:v>1.45</c:v>
                </c:pt>
                <c:pt idx="1086">
                  <c:v>1.47</c:v>
                </c:pt>
                <c:pt idx="1087">
                  <c:v>1.44</c:v>
                </c:pt>
                <c:pt idx="1088">
                  <c:v>1.44</c:v>
                </c:pt>
                <c:pt idx="1089">
                  <c:v>1.46</c:v>
                </c:pt>
                <c:pt idx="1090">
                  <c:v>1.45</c:v>
                </c:pt>
                <c:pt idx="1091">
                  <c:v>1.46</c:v>
                </c:pt>
                <c:pt idx="1092">
                  <c:v>1.47</c:v>
                </c:pt>
                <c:pt idx="1093">
                  <c:v>1.47</c:v>
                </c:pt>
                <c:pt idx="1094">
                  <c:v>1.46</c:v>
                </c:pt>
                <c:pt idx="1095">
                  <c:v>1.45</c:v>
                </c:pt>
                <c:pt idx="1096">
                  <c:v>1.46</c:v>
                </c:pt>
                <c:pt idx="1097">
                  <c:v>1.45</c:v>
                </c:pt>
                <c:pt idx="1098">
                  <c:v>1.44</c:v>
                </c:pt>
                <c:pt idx="1099">
                  <c:v>1.48</c:v>
                </c:pt>
                <c:pt idx="1100">
                  <c:v>1.47</c:v>
                </c:pt>
                <c:pt idx="1101">
                  <c:v>1.45</c:v>
                </c:pt>
                <c:pt idx="1102">
                  <c:v>1.46</c:v>
                </c:pt>
                <c:pt idx="1103">
                  <c:v>1.46</c:v>
                </c:pt>
                <c:pt idx="1104">
                  <c:v>1.45</c:v>
                </c:pt>
                <c:pt idx="1105">
                  <c:v>1.45</c:v>
                </c:pt>
                <c:pt idx="1106">
                  <c:v>1.45</c:v>
                </c:pt>
                <c:pt idx="1107">
                  <c:v>1.45</c:v>
                </c:pt>
                <c:pt idx="1108">
                  <c:v>1.43</c:v>
                </c:pt>
                <c:pt idx="1109">
                  <c:v>1.44</c:v>
                </c:pt>
                <c:pt idx="1110">
                  <c:v>1.43</c:v>
                </c:pt>
                <c:pt idx="1111">
                  <c:v>1.43</c:v>
                </c:pt>
                <c:pt idx="1112">
                  <c:v>1.43</c:v>
                </c:pt>
                <c:pt idx="1113">
                  <c:v>1.42</c:v>
                </c:pt>
                <c:pt idx="1114">
                  <c:v>1.4</c:v>
                </c:pt>
                <c:pt idx="1115">
                  <c:v>1.43</c:v>
                </c:pt>
                <c:pt idx="1116">
                  <c:v>1.41</c:v>
                </c:pt>
                <c:pt idx="1117">
                  <c:v>1.41</c:v>
                </c:pt>
                <c:pt idx="1118">
                  <c:v>1.41</c:v>
                </c:pt>
                <c:pt idx="1119">
                  <c:v>1.39</c:v>
                </c:pt>
                <c:pt idx="1120">
                  <c:v>1.41</c:v>
                </c:pt>
                <c:pt idx="1121">
                  <c:v>1.4</c:v>
                </c:pt>
                <c:pt idx="1122">
                  <c:v>1.38</c:v>
                </c:pt>
                <c:pt idx="1123">
                  <c:v>1.37</c:v>
                </c:pt>
                <c:pt idx="1124">
                  <c:v>1.37</c:v>
                </c:pt>
                <c:pt idx="1125">
                  <c:v>1.35</c:v>
                </c:pt>
                <c:pt idx="1126">
                  <c:v>1.34</c:v>
                </c:pt>
                <c:pt idx="1127">
                  <c:v>1.33</c:v>
                </c:pt>
                <c:pt idx="1128">
                  <c:v>1.33</c:v>
                </c:pt>
                <c:pt idx="1129">
                  <c:v>1.34</c:v>
                </c:pt>
                <c:pt idx="1130">
                  <c:v>1.33</c:v>
                </c:pt>
                <c:pt idx="1131">
                  <c:v>1.34</c:v>
                </c:pt>
                <c:pt idx="1132">
                  <c:v>1.31</c:v>
                </c:pt>
                <c:pt idx="1133">
                  <c:v>1.32</c:v>
                </c:pt>
                <c:pt idx="1134">
                  <c:v>1.32</c:v>
                </c:pt>
                <c:pt idx="1135">
                  <c:v>1.32</c:v>
                </c:pt>
                <c:pt idx="1136">
                  <c:v>1.33</c:v>
                </c:pt>
                <c:pt idx="1137">
                  <c:v>1.32</c:v>
                </c:pt>
                <c:pt idx="1138">
                  <c:v>1.3</c:v>
                </c:pt>
                <c:pt idx="1139">
                  <c:v>1.31</c:v>
                </c:pt>
                <c:pt idx="1140">
                  <c:v>1.33</c:v>
                </c:pt>
                <c:pt idx="1141">
                  <c:v>1.3</c:v>
                </c:pt>
                <c:pt idx="1142">
                  <c:v>1.3</c:v>
                </c:pt>
                <c:pt idx="1143">
                  <c:v>1.28</c:v>
                </c:pt>
                <c:pt idx="1144">
                  <c:v>1.29</c:v>
                </c:pt>
                <c:pt idx="1145">
                  <c:v>1.28</c:v>
                </c:pt>
                <c:pt idx="1146">
                  <c:v>1.29</c:v>
                </c:pt>
                <c:pt idx="1147">
                  <c:v>1.29</c:v>
                </c:pt>
                <c:pt idx="1148">
                  <c:v>1.21</c:v>
                </c:pt>
                <c:pt idx="1149">
                  <c:v>1.21</c:v>
                </c:pt>
                <c:pt idx="1150">
                  <c:v>1.19</c:v>
                </c:pt>
                <c:pt idx="1151">
                  <c:v>1.18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Sheet1!$H$1</c:f>
              <c:strCache>
                <c:ptCount val="1"/>
                <c:pt idx="0">
                  <c:v>South Boulder Creek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Sheet1!$A$2:$A$1154</c:f>
              <c:numCache>
                <c:formatCode>m/d/yyyy\ h:mm</c:formatCode>
                <c:ptCount val="1153"/>
                <c:pt idx="0">
                  <c:v>41526</c:v>
                </c:pt>
                <c:pt idx="1">
                  <c:v>41526.010416666664</c:v>
                </c:pt>
                <c:pt idx="2">
                  <c:v>41526.020833333336</c:v>
                </c:pt>
                <c:pt idx="3">
                  <c:v>41526.03125</c:v>
                </c:pt>
                <c:pt idx="4">
                  <c:v>41526.041666666664</c:v>
                </c:pt>
                <c:pt idx="5">
                  <c:v>41526.052083333336</c:v>
                </c:pt>
                <c:pt idx="6">
                  <c:v>41526.0625</c:v>
                </c:pt>
                <c:pt idx="7">
                  <c:v>41526.072916666664</c:v>
                </c:pt>
                <c:pt idx="8">
                  <c:v>41526.083333333336</c:v>
                </c:pt>
                <c:pt idx="9">
                  <c:v>41526.09375</c:v>
                </c:pt>
                <c:pt idx="10">
                  <c:v>41526.104166666664</c:v>
                </c:pt>
                <c:pt idx="11">
                  <c:v>41526.114583333336</c:v>
                </c:pt>
                <c:pt idx="12">
                  <c:v>41526.125</c:v>
                </c:pt>
                <c:pt idx="13">
                  <c:v>41526.135416666664</c:v>
                </c:pt>
                <c:pt idx="14">
                  <c:v>41526.145833333336</c:v>
                </c:pt>
                <c:pt idx="15">
                  <c:v>41526.15625</c:v>
                </c:pt>
                <c:pt idx="16">
                  <c:v>41526.166666666664</c:v>
                </c:pt>
                <c:pt idx="17">
                  <c:v>41526.177083333336</c:v>
                </c:pt>
                <c:pt idx="18">
                  <c:v>41526.1875</c:v>
                </c:pt>
                <c:pt idx="19">
                  <c:v>41526.197916666664</c:v>
                </c:pt>
                <c:pt idx="20">
                  <c:v>41526.208333333336</c:v>
                </c:pt>
                <c:pt idx="21">
                  <c:v>41526.21875</c:v>
                </c:pt>
                <c:pt idx="22">
                  <c:v>41526.229166666664</c:v>
                </c:pt>
                <c:pt idx="23">
                  <c:v>41526.239583333336</c:v>
                </c:pt>
                <c:pt idx="24">
                  <c:v>41526.25</c:v>
                </c:pt>
                <c:pt idx="25">
                  <c:v>41526.260416666664</c:v>
                </c:pt>
                <c:pt idx="26">
                  <c:v>41526.270833333336</c:v>
                </c:pt>
                <c:pt idx="27">
                  <c:v>41526.28125</c:v>
                </c:pt>
                <c:pt idx="28">
                  <c:v>41526.291666666664</c:v>
                </c:pt>
                <c:pt idx="29">
                  <c:v>41526.302083333336</c:v>
                </c:pt>
                <c:pt idx="30">
                  <c:v>41526.3125</c:v>
                </c:pt>
                <c:pt idx="31">
                  <c:v>41526.322916666664</c:v>
                </c:pt>
                <c:pt idx="32">
                  <c:v>41526.333333333336</c:v>
                </c:pt>
                <c:pt idx="33">
                  <c:v>41526.34375</c:v>
                </c:pt>
                <c:pt idx="34">
                  <c:v>41526.354166666664</c:v>
                </c:pt>
                <c:pt idx="35">
                  <c:v>41526.364583333336</c:v>
                </c:pt>
                <c:pt idx="36">
                  <c:v>41526.375</c:v>
                </c:pt>
                <c:pt idx="37">
                  <c:v>41526.385416666664</c:v>
                </c:pt>
                <c:pt idx="38">
                  <c:v>41526.395833333336</c:v>
                </c:pt>
                <c:pt idx="39">
                  <c:v>41526.40625</c:v>
                </c:pt>
                <c:pt idx="40">
                  <c:v>41526.416666666664</c:v>
                </c:pt>
                <c:pt idx="41">
                  <c:v>41526.427083333336</c:v>
                </c:pt>
                <c:pt idx="42">
                  <c:v>41526.4375</c:v>
                </c:pt>
                <c:pt idx="43">
                  <c:v>41526.447916666664</c:v>
                </c:pt>
                <c:pt idx="44">
                  <c:v>41526.458333333336</c:v>
                </c:pt>
                <c:pt idx="45">
                  <c:v>41526.46875</c:v>
                </c:pt>
                <c:pt idx="46">
                  <c:v>41526.479166666664</c:v>
                </c:pt>
                <c:pt idx="47">
                  <c:v>41526.489583333336</c:v>
                </c:pt>
                <c:pt idx="48">
                  <c:v>41526.5</c:v>
                </c:pt>
                <c:pt idx="49">
                  <c:v>41526.510416666664</c:v>
                </c:pt>
                <c:pt idx="50">
                  <c:v>41526.520833333336</c:v>
                </c:pt>
                <c:pt idx="51">
                  <c:v>41526.53125</c:v>
                </c:pt>
                <c:pt idx="52">
                  <c:v>41526.541666666664</c:v>
                </c:pt>
                <c:pt idx="53">
                  <c:v>41526.552083333336</c:v>
                </c:pt>
                <c:pt idx="54">
                  <c:v>41526.5625</c:v>
                </c:pt>
                <c:pt idx="55">
                  <c:v>41526.572916666664</c:v>
                </c:pt>
                <c:pt idx="56">
                  <c:v>41526.583333333336</c:v>
                </c:pt>
                <c:pt idx="57">
                  <c:v>41526.59375</c:v>
                </c:pt>
                <c:pt idx="58">
                  <c:v>41526.604166666664</c:v>
                </c:pt>
                <c:pt idx="59">
                  <c:v>41526.614583333336</c:v>
                </c:pt>
                <c:pt idx="60">
                  <c:v>41526.625</c:v>
                </c:pt>
                <c:pt idx="61">
                  <c:v>41526.635416666664</c:v>
                </c:pt>
                <c:pt idx="62">
                  <c:v>41526.645833333336</c:v>
                </c:pt>
                <c:pt idx="63">
                  <c:v>41526.65625</c:v>
                </c:pt>
                <c:pt idx="64">
                  <c:v>41526.666666666664</c:v>
                </c:pt>
                <c:pt idx="65">
                  <c:v>41526.677083333336</c:v>
                </c:pt>
                <c:pt idx="66">
                  <c:v>41526.6875</c:v>
                </c:pt>
                <c:pt idx="67">
                  <c:v>41526.697916666664</c:v>
                </c:pt>
                <c:pt idx="68">
                  <c:v>41526.708333333336</c:v>
                </c:pt>
                <c:pt idx="69">
                  <c:v>41526.71875</c:v>
                </c:pt>
                <c:pt idx="70">
                  <c:v>41526.729166666664</c:v>
                </c:pt>
                <c:pt idx="71">
                  <c:v>41526.739583333336</c:v>
                </c:pt>
                <c:pt idx="72">
                  <c:v>41526.75</c:v>
                </c:pt>
                <c:pt idx="73">
                  <c:v>41526.760416666664</c:v>
                </c:pt>
                <c:pt idx="74">
                  <c:v>41526.770833333336</c:v>
                </c:pt>
                <c:pt idx="75">
                  <c:v>41526.78125</c:v>
                </c:pt>
                <c:pt idx="76">
                  <c:v>41526.791666666664</c:v>
                </c:pt>
                <c:pt idx="77">
                  <c:v>41526.802083333336</c:v>
                </c:pt>
                <c:pt idx="78">
                  <c:v>41526.8125</c:v>
                </c:pt>
                <c:pt idx="79">
                  <c:v>41526.822916666664</c:v>
                </c:pt>
                <c:pt idx="80">
                  <c:v>41526.833333333336</c:v>
                </c:pt>
                <c:pt idx="81">
                  <c:v>41526.84375</c:v>
                </c:pt>
                <c:pt idx="82">
                  <c:v>41526.854166666664</c:v>
                </c:pt>
                <c:pt idx="83">
                  <c:v>41526.864583333336</c:v>
                </c:pt>
                <c:pt idx="84">
                  <c:v>41526.875</c:v>
                </c:pt>
                <c:pt idx="85">
                  <c:v>41526.885416666664</c:v>
                </c:pt>
                <c:pt idx="86">
                  <c:v>41526.895833333336</c:v>
                </c:pt>
                <c:pt idx="87">
                  <c:v>41526.90625</c:v>
                </c:pt>
                <c:pt idx="88">
                  <c:v>41526.916666666664</c:v>
                </c:pt>
                <c:pt idx="89">
                  <c:v>41526.927083333336</c:v>
                </c:pt>
                <c:pt idx="90">
                  <c:v>41526.9375</c:v>
                </c:pt>
                <c:pt idx="91">
                  <c:v>41526.947916666664</c:v>
                </c:pt>
                <c:pt idx="92">
                  <c:v>41526.958333333336</c:v>
                </c:pt>
                <c:pt idx="93">
                  <c:v>41526.96875</c:v>
                </c:pt>
                <c:pt idx="94">
                  <c:v>41526.979166666664</c:v>
                </c:pt>
                <c:pt idx="95">
                  <c:v>41526.989583333336</c:v>
                </c:pt>
                <c:pt idx="96">
                  <c:v>41527</c:v>
                </c:pt>
                <c:pt idx="97">
                  <c:v>41527.010416666664</c:v>
                </c:pt>
                <c:pt idx="98">
                  <c:v>41527.020833333336</c:v>
                </c:pt>
                <c:pt idx="99">
                  <c:v>41527.03125</c:v>
                </c:pt>
                <c:pt idx="100">
                  <c:v>41527.041666666664</c:v>
                </c:pt>
                <c:pt idx="101">
                  <c:v>41527.052083333336</c:v>
                </c:pt>
                <c:pt idx="102">
                  <c:v>41527.0625</c:v>
                </c:pt>
                <c:pt idx="103">
                  <c:v>41527.072916666664</c:v>
                </c:pt>
                <c:pt idx="104">
                  <c:v>41527.083333333336</c:v>
                </c:pt>
                <c:pt idx="105">
                  <c:v>41527.09375</c:v>
                </c:pt>
                <c:pt idx="106">
                  <c:v>41527.104166666664</c:v>
                </c:pt>
                <c:pt idx="107">
                  <c:v>41527.114583333336</c:v>
                </c:pt>
                <c:pt idx="108">
                  <c:v>41527.125</c:v>
                </c:pt>
                <c:pt idx="109">
                  <c:v>41527.135416666664</c:v>
                </c:pt>
                <c:pt idx="110">
                  <c:v>41527.145833333336</c:v>
                </c:pt>
                <c:pt idx="111">
                  <c:v>41527.15625</c:v>
                </c:pt>
                <c:pt idx="112">
                  <c:v>41527.166666666664</c:v>
                </c:pt>
                <c:pt idx="113">
                  <c:v>41527.177083333336</c:v>
                </c:pt>
                <c:pt idx="114">
                  <c:v>41527.1875</c:v>
                </c:pt>
                <c:pt idx="115">
                  <c:v>41527.197916666664</c:v>
                </c:pt>
                <c:pt idx="116">
                  <c:v>41527.208333333336</c:v>
                </c:pt>
                <c:pt idx="117">
                  <c:v>41527.21875</c:v>
                </c:pt>
                <c:pt idx="118">
                  <c:v>41527.229166666664</c:v>
                </c:pt>
                <c:pt idx="119">
                  <c:v>41527.239583333336</c:v>
                </c:pt>
                <c:pt idx="120">
                  <c:v>41527.25</c:v>
                </c:pt>
                <c:pt idx="121">
                  <c:v>41527.260416666664</c:v>
                </c:pt>
                <c:pt idx="122">
                  <c:v>41527.270833333336</c:v>
                </c:pt>
                <c:pt idx="123">
                  <c:v>41527.28125</c:v>
                </c:pt>
                <c:pt idx="124">
                  <c:v>41527.291666666664</c:v>
                </c:pt>
                <c:pt idx="125">
                  <c:v>41527.302083333336</c:v>
                </c:pt>
                <c:pt idx="126">
                  <c:v>41527.3125</c:v>
                </c:pt>
                <c:pt idx="127">
                  <c:v>41527.322916666664</c:v>
                </c:pt>
                <c:pt idx="128">
                  <c:v>41527.333333333336</c:v>
                </c:pt>
                <c:pt idx="129">
                  <c:v>41527.34375</c:v>
                </c:pt>
                <c:pt idx="130">
                  <c:v>41527.354166666664</c:v>
                </c:pt>
                <c:pt idx="131">
                  <c:v>41527.364583333336</c:v>
                </c:pt>
                <c:pt idx="132">
                  <c:v>41527.375</c:v>
                </c:pt>
                <c:pt idx="133">
                  <c:v>41527.385416666664</c:v>
                </c:pt>
                <c:pt idx="134">
                  <c:v>41527.395833333336</c:v>
                </c:pt>
                <c:pt idx="135">
                  <c:v>41527.40625</c:v>
                </c:pt>
                <c:pt idx="136">
                  <c:v>41527.416666666664</c:v>
                </c:pt>
                <c:pt idx="137">
                  <c:v>41527.427083333336</c:v>
                </c:pt>
                <c:pt idx="138">
                  <c:v>41527.4375</c:v>
                </c:pt>
                <c:pt idx="139">
                  <c:v>41527.447916666664</c:v>
                </c:pt>
                <c:pt idx="140">
                  <c:v>41527.458333333336</c:v>
                </c:pt>
                <c:pt idx="141">
                  <c:v>41527.46875</c:v>
                </c:pt>
                <c:pt idx="142">
                  <c:v>41527.479166666664</c:v>
                </c:pt>
                <c:pt idx="143">
                  <c:v>41527.489583333336</c:v>
                </c:pt>
                <c:pt idx="144">
                  <c:v>41527.5</c:v>
                </c:pt>
                <c:pt idx="145">
                  <c:v>41527.510416666664</c:v>
                </c:pt>
                <c:pt idx="146">
                  <c:v>41527.520833333336</c:v>
                </c:pt>
                <c:pt idx="147">
                  <c:v>41527.53125</c:v>
                </c:pt>
                <c:pt idx="148">
                  <c:v>41527.541666666664</c:v>
                </c:pt>
                <c:pt idx="149">
                  <c:v>41527.552083333336</c:v>
                </c:pt>
                <c:pt idx="150">
                  <c:v>41527.5625</c:v>
                </c:pt>
                <c:pt idx="151">
                  <c:v>41527.572916666664</c:v>
                </c:pt>
                <c:pt idx="152">
                  <c:v>41527.583333333336</c:v>
                </c:pt>
                <c:pt idx="153">
                  <c:v>41527.59375</c:v>
                </c:pt>
                <c:pt idx="154">
                  <c:v>41527.604166666664</c:v>
                </c:pt>
                <c:pt idx="155">
                  <c:v>41527.614583333336</c:v>
                </c:pt>
                <c:pt idx="156">
                  <c:v>41527.625</c:v>
                </c:pt>
                <c:pt idx="157">
                  <c:v>41527.635416666664</c:v>
                </c:pt>
                <c:pt idx="158">
                  <c:v>41527.645833333336</c:v>
                </c:pt>
                <c:pt idx="159">
                  <c:v>41527.65625</c:v>
                </c:pt>
                <c:pt idx="160">
                  <c:v>41527.666666666664</c:v>
                </c:pt>
                <c:pt idx="161">
                  <c:v>41527.677083333336</c:v>
                </c:pt>
                <c:pt idx="162">
                  <c:v>41527.6875</c:v>
                </c:pt>
                <c:pt idx="163">
                  <c:v>41527.697916666664</c:v>
                </c:pt>
                <c:pt idx="164">
                  <c:v>41527.708333333336</c:v>
                </c:pt>
                <c:pt idx="165">
                  <c:v>41527.71875</c:v>
                </c:pt>
                <c:pt idx="166">
                  <c:v>41527.729166666664</c:v>
                </c:pt>
                <c:pt idx="167">
                  <c:v>41527.739583333336</c:v>
                </c:pt>
                <c:pt idx="168">
                  <c:v>41527.75</c:v>
                </c:pt>
                <c:pt idx="169">
                  <c:v>41527.760416666664</c:v>
                </c:pt>
                <c:pt idx="170">
                  <c:v>41527.770833333336</c:v>
                </c:pt>
                <c:pt idx="171">
                  <c:v>41527.78125</c:v>
                </c:pt>
                <c:pt idx="172">
                  <c:v>41527.791666666664</c:v>
                </c:pt>
                <c:pt idx="173">
                  <c:v>41527.802083333336</c:v>
                </c:pt>
                <c:pt idx="174">
                  <c:v>41527.8125</c:v>
                </c:pt>
                <c:pt idx="175">
                  <c:v>41527.822916666664</c:v>
                </c:pt>
                <c:pt idx="176">
                  <c:v>41527.833333333336</c:v>
                </c:pt>
                <c:pt idx="177">
                  <c:v>41527.84375</c:v>
                </c:pt>
                <c:pt idx="178">
                  <c:v>41527.854166666664</c:v>
                </c:pt>
                <c:pt idx="179">
                  <c:v>41527.864583333336</c:v>
                </c:pt>
                <c:pt idx="180">
                  <c:v>41527.875</c:v>
                </c:pt>
                <c:pt idx="181">
                  <c:v>41527.885416666664</c:v>
                </c:pt>
                <c:pt idx="182">
                  <c:v>41527.895833333336</c:v>
                </c:pt>
                <c:pt idx="183">
                  <c:v>41527.90625</c:v>
                </c:pt>
                <c:pt idx="184">
                  <c:v>41527.916666666664</c:v>
                </c:pt>
                <c:pt idx="185">
                  <c:v>41527.927083333336</c:v>
                </c:pt>
                <c:pt idx="186">
                  <c:v>41527.9375</c:v>
                </c:pt>
                <c:pt idx="187">
                  <c:v>41527.947916666664</c:v>
                </c:pt>
                <c:pt idx="188">
                  <c:v>41527.958333333336</c:v>
                </c:pt>
                <c:pt idx="189">
                  <c:v>41527.96875</c:v>
                </c:pt>
                <c:pt idx="190">
                  <c:v>41527.979166666664</c:v>
                </c:pt>
                <c:pt idx="191">
                  <c:v>41527.989583333336</c:v>
                </c:pt>
                <c:pt idx="192">
                  <c:v>41528</c:v>
                </c:pt>
                <c:pt idx="193">
                  <c:v>41528.010416666664</c:v>
                </c:pt>
                <c:pt idx="194">
                  <c:v>41528.020833333336</c:v>
                </c:pt>
                <c:pt idx="195">
                  <c:v>41528.03125</c:v>
                </c:pt>
                <c:pt idx="196">
                  <c:v>41528.041666666664</c:v>
                </c:pt>
                <c:pt idx="197">
                  <c:v>41528.052083333336</c:v>
                </c:pt>
                <c:pt idx="198">
                  <c:v>41528.0625</c:v>
                </c:pt>
                <c:pt idx="199">
                  <c:v>41528.072916666664</c:v>
                </c:pt>
                <c:pt idx="200">
                  <c:v>41528.083333333336</c:v>
                </c:pt>
                <c:pt idx="201">
                  <c:v>41528.09375</c:v>
                </c:pt>
                <c:pt idx="202">
                  <c:v>41528.104166666664</c:v>
                </c:pt>
                <c:pt idx="203">
                  <c:v>41528.114583333336</c:v>
                </c:pt>
                <c:pt idx="204">
                  <c:v>41528.125</c:v>
                </c:pt>
                <c:pt idx="205">
                  <c:v>41528.135416666664</c:v>
                </c:pt>
                <c:pt idx="206">
                  <c:v>41528.145833333336</c:v>
                </c:pt>
                <c:pt idx="207">
                  <c:v>41528.15625</c:v>
                </c:pt>
                <c:pt idx="208">
                  <c:v>41528.166666666664</c:v>
                </c:pt>
                <c:pt idx="209">
                  <c:v>41528.177083333336</c:v>
                </c:pt>
                <c:pt idx="210">
                  <c:v>41528.1875</c:v>
                </c:pt>
                <c:pt idx="211">
                  <c:v>41528.197916666664</c:v>
                </c:pt>
                <c:pt idx="212">
                  <c:v>41528.208333333336</c:v>
                </c:pt>
                <c:pt idx="213">
                  <c:v>41528.21875</c:v>
                </c:pt>
                <c:pt idx="214">
                  <c:v>41528.229166666664</c:v>
                </c:pt>
                <c:pt idx="215">
                  <c:v>41528.239583333336</c:v>
                </c:pt>
                <c:pt idx="216">
                  <c:v>41528.25</c:v>
                </c:pt>
                <c:pt idx="217">
                  <c:v>41528.260416666664</c:v>
                </c:pt>
                <c:pt idx="218">
                  <c:v>41528.270833333336</c:v>
                </c:pt>
                <c:pt idx="219">
                  <c:v>41528.28125</c:v>
                </c:pt>
                <c:pt idx="220">
                  <c:v>41528.291666666664</c:v>
                </c:pt>
                <c:pt idx="221">
                  <c:v>41528.302083333336</c:v>
                </c:pt>
                <c:pt idx="222">
                  <c:v>41528.3125</c:v>
                </c:pt>
                <c:pt idx="223">
                  <c:v>41528.322916666664</c:v>
                </c:pt>
                <c:pt idx="224">
                  <c:v>41528.333333333336</c:v>
                </c:pt>
                <c:pt idx="225">
                  <c:v>41528.34375</c:v>
                </c:pt>
                <c:pt idx="226">
                  <c:v>41528.354166666664</c:v>
                </c:pt>
                <c:pt idx="227">
                  <c:v>41528.364583333336</c:v>
                </c:pt>
                <c:pt idx="228">
                  <c:v>41528.375</c:v>
                </c:pt>
                <c:pt idx="229">
                  <c:v>41528.385416666664</c:v>
                </c:pt>
                <c:pt idx="230">
                  <c:v>41528.395833333336</c:v>
                </c:pt>
                <c:pt idx="231">
                  <c:v>41528.40625</c:v>
                </c:pt>
                <c:pt idx="232">
                  <c:v>41528.416666666664</c:v>
                </c:pt>
                <c:pt idx="233">
                  <c:v>41528.427083333336</c:v>
                </c:pt>
                <c:pt idx="234">
                  <c:v>41528.4375</c:v>
                </c:pt>
                <c:pt idx="235">
                  <c:v>41528.447916666664</c:v>
                </c:pt>
                <c:pt idx="236">
                  <c:v>41528.458333333336</c:v>
                </c:pt>
                <c:pt idx="237">
                  <c:v>41528.46875</c:v>
                </c:pt>
                <c:pt idx="238">
                  <c:v>41528.479166666664</c:v>
                </c:pt>
                <c:pt idx="239">
                  <c:v>41528.489583333336</c:v>
                </c:pt>
                <c:pt idx="240">
                  <c:v>41528.5</c:v>
                </c:pt>
                <c:pt idx="241">
                  <c:v>41528.510416666664</c:v>
                </c:pt>
                <c:pt idx="242">
                  <c:v>41528.520833333336</c:v>
                </c:pt>
                <c:pt idx="243">
                  <c:v>41528.53125</c:v>
                </c:pt>
                <c:pt idx="244">
                  <c:v>41528.541666666664</c:v>
                </c:pt>
                <c:pt idx="245">
                  <c:v>41528.552083333336</c:v>
                </c:pt>
                <c:pt idx="246">
                  <c:v>41528.5625</c:v>
                </c:pt>
                <c:pt idx="247">
                  <c:v>41528.572916666664</c:v>
                </c:pt>
                <c:pt idx="248">
                  <c:v>41528.583333333336</c:v>
                </c:pt>
                <c:pt idx="249">
                  <c:v>41528.59375</c:v>
                </c:pt>
                <c:pt idx="250">
                  <c:v>41528.604166666664</c:v>
                </c:pt>
                <c:pt idx="251">
                  <c:v>41528.614583333336</c:v>
                </c:pt>
                <c:pt idx="252">
                  <c:v>41528.625</c:v>
                </c:pt>
                <c:pt idx="253">
                  <c:v>41528.635416666664</c:v>
                </c:pt>
                <c:pt idx="254">
                  <c:v>41528.645833333336</c:v>
                </c:pt>
                <c:pt idx="255">
                  <c:v>41528.65625</c:v>
                </c:pt>
                <c:pt idx="256">
                  <c:v>41528.666666666664</c:v>
                </c:pt>
                <c:pt idx="257">
                  <c:v>41528.677083333336</c:v>
                </c:pt>
                <c:pt idx="258">
                  <c:v>41528.6875</c:v>
                </c:pt>
                <c:pt idx="259">
                  <c:v>41528.697916666664</c:v>
                </c:pt>
                <c:pt idx="260">
                  <c:v>41528.708333333336</c:v>
                </c:pt>
                <c:pt idx="261">
                  <c:v>41528.71875</c:v>
                </c:pt>
                <c:pt idx="262">
                  <c:v>41528.729166666664</c:v>
                </c:pt>
                <c:pt idx="263">
                  <c:v>41528.739583333336</c:v>
                </c:pt>
                <c:pt idx="264">
                  <c:v>41528.75</c:v>
                </c:pt>
                <c:pt idx="265">
                  <c:v>41528.760416666664</c:v>
                </c:pt>
                <c:pt idx="266">
                  <c:v>41528.770833333336</c:v>
                </c:pt>
                <c:pt idx="267">
                  <c:v>41528.78125</c:v>
                </c:pt>
                <c:pt idx="268">
                  <c:v>41528.791666666664</c:v>
                </c:pt>
                <c:pt idx="269">
                  <c:v>41528.802083333336</c:v>
                </c:pt>
                <c:pt idx="270">
                  <c:v>41528.8125</c:v>
                </c:pt>
                <c:pt idx="271">
                  <c:v>41528.822916666664</c:v>
                </c:pt>
                <c:pt idx="272">
                  <c:v>41528.833333333336</c:v>
                </c:pt>
                <c:pt idx="273">
                  <c:v>41528.84375</c:v>
                </c:pt>
                <c:pt idx="274">
                  <c:v>41528.854166666664</c:v>
                </c:pt>
                <c:pt idx="275">
                  <c:v>41528.864583333336</c:v>
                </c:pt>
                <c:pt idx="276">
                  <c:v>41528.875</c:v>
                </c:pt>
                <c:pt idx="277">
                  <c:v>41528.885416666664</c:v>
                </c:pt>
                <c:pt idx="278">
                  <c:v>41528.895833333336</c:v>
                </c:pt>
                <c:pt idx="279">
                  <c:v>41528.90625</c:v>
                </c:pt>
                <c:pt idx="280">
                  <c:v>41528.916666666664</c:v>
                </c:pt>
                <c:pt idx="281">
                  <c:v>41528.927083333336</c:v>
                </c:pt>
                <c:pt idx="282">
                  <c:v>41528.9375</c:v>
                </c:pt>
                <c:pt idx="283">
                  <c:v>41528.947916666664</c:v>
                </c:pt>
                <c:pt idx="284">
                  <c:v>41528.958333333336</c:v>
                </c:pt>
                <c:pt idx="285">
                  <c:v>41528.96875</c:v>
                </c:pt>
                <c:pt idx="286">
                  <c:v>41528.979166666664</c:v>
                </c:pt>
                <c:pt idx="287">
                  <c:v>41528.989583333336</c:v>
                </c:pt>
                <c:pt idx="288">
                  <c:v>41529</c:v>
                </c:pt>
                <c:pt idx="289">
                  <c:v>41529.010416666664</c:v>
                </c:pt>
                <c:pt idx="290">
                  <c:v>41529.020833333336</c:v>
                </c:pt>
                <c:pt idx="291">
                  <c:v>41529.03125</c:v>
                </c:pt>
                <c:pt idx="292">
                  <c:v>41529.041666666664</c:v>
                </c:pt>
                <c:pt idx="293">
                  <c:v>41529.052083333336</c:v>
                </c:pt>
                <c:pt idx="294">
                  <c:v>41529.0625</c:v>
                </c:pt>
                <c:pt idx="295">
                  <c:v>41529.072916666664</c:v>
                </c:pt>
                <c:pt idx="296">
                  <c:v>41529.083333333336</c:v>
                </c:pt>
                <c:pt idx="297">
                  <c:v>41529.09375</c:v>
                </c:pt>
                <c:pt idx="298">
                  <c:v>41529.104166666664</c:v>
                </c:pt>
                <c:pt idx="299">
                  <c:v>41529.114583333336</c:v>
                </c:pt>
                <c:pt idx="300">
                  <c:v>41529.125</c:v>
                </c:pt>
                <c:pt idx="301">
                  <c:v>41529.135416666664</c:v>
                </c:pt>
                <c:pt idx="302">
                  <c:v>41529.145833333336</c:v>
                </c:pt>
                <c:pt idx="303">
                  <c:v>41529.15625</c:v>
                </c:pt>
                <c:pt idx="304">
                  <c:v>41529.166666666664</c:v>
                </c:pt>
                <c:pt idx="305">
                  <c:v>41529.177083333336</c:v>
                </c:pt>
                <c:pt idx="306">
                  <c:v>41529.1875</c:v>
                </c:pt>
                <c:pt idx="307">
                  <c:v>41529.197916666664</c:v>
                </c:pt>
                <c:pt idx="308">
                  <c:v>41529.208333333336</c:v>
                </c:pt>
                <c:pt idx="309">
                  <c:v>41529.21875</c:v>
                </c:pt>
                <c:pt idx="310">
                  <c:v>41529.229166666664</c:v>
                </c:pt>
                <c:pt idx="311">
                  <c:v>41529.239583333336</c:v>
                </c:pt>
                <c:pt idx="312">
                  <c:v>41529.25</c:v>
                </c:pt>
                <c:pt idx="313">
                  <c:v>41529.260416666664</c:v>
                </c:pt>
                <c:pt idx="314">
                  <c:v>41529.270833333336</c:v>
                </c:pt>
                <c:pt idx="315">
                  <c:v>41529.28125</c:v>
                </c:pt>
                <c:pt idx="316">
                  <c:v>41529.291666666664</c:v>
                </c:pt>
                <c:pt idx="317">
                  <c:v>41529.302083333336</c:v>
                </c:pt>
                <c:pt idx="318">
                  <c:v>41529.3125</c:v>
                </c:pt>
                <c:pt idx="319">
                  <c:v>41529.322916666664</c:v>
                </c:pt>
                <c:pt idx="320">
                  <c:v>41529.333333333336</c:v>
                </c:pt>
                <c:pt idx="321">
                  <c:v>41529.34375</c:v>
                </c:pt>
                <c:pt idx="322">
                  <c:v>41529.354166666664</c:v>
                </c:pt>
                <c:pt idx="323">
                  <c:v>41529.364583333336</c:v>
                </c:pt>
                <c:pt idx="324">
                  <c:v>41529.375</c:v>
                </c:pt>
                <c:pt idx="325">
                  <c:v>41529.385416666664</c:v>
                </c:pt>
                <c:pt idx="326">
                  <c:v>41529.395833333336</c:v>
                </c:pt>
                <c:pt idx="327">
                  <c:v>41529.40625</c:v>
                </c:pt>
                <c:pt idx="328">
                  <c:v>41529.416666666664</c:v>
                </c:pt>
                <c:pt idx="329">
                  <c:v>41529.427083333336</c:v>
                </c:pt>
                <c:pt idx="330">
                  <c:v>41529.4375</c:v>
                </c:pt>
                <c:pt idx="331">
                  <c:v>41529.447916666664</c:v>
                </c:pt>
                <c:pt idx="332">
                  <c:v>41529.458333333336</c:v>
                </c:pt>
                <c:pt idx="333">
                  <c:v>41529.46875</c:v>
                </c:pt>
                <c:pt idx="334">
                  <c:v>41529.479166666664</c:v>
                </c:pt>
                <c:pt idx="335">
                  <c:v>41529.489583333336</c:v>
                </c:pt>
                <c:pt idx="336">
                  <c:v>41529.5</c:v>
                </c:pt>
                <c:pt idx="337">
                  <c:v>41529.510416666664</c:v>
                </c:pt>
                <c:pt idx="338">
                  <c:v>41529.520833333336</c:v>
                </c:pt>
                <c:pt idx="339">
                  <c:v>41529.53125</c:v>
                </c:pt>
                <c:pt idx="340">
                  <c:v>41529.541666666664</c:v>
                </c:pt>
                <c:pt idx="341">
                  <c:v>41529.552083333336</c:v>
                </c:pt>
                <c:pt idx="342">
                  <c:v>41529.5625</c:v>
                </c:pt>
                <c:pt idx="343">
                  <c:v>41529.572916666664</c:v>
                </c:pt>
                <c:pt idx="344">
                  <c:v>41529.583333333336</c:v>
                </c:pt>
                <c:pt idx="345">
                  <c:v>41529.59375</c:v>
                </c:pt>
                <c:pt idx="346">
                  <c:v>41529.604166666664</c:v>
                </c:pt>
                <c:pt idx="347">
                  <c:v>41529.614583333336</c:v>
                </c:pt>
                <c:pt idx="348">
                  <c:v>41529.625</c:v>
                </c:pt>
                <c:pt idx="349">
                  <c:v>41529.635416666664</c:v>
                </c:pt>
                <c:pt idx="350">
                  <c:v>41529.645833333336</c:v>
                </c:pt>
                <c:pt idx="351">
                  <c:v>41529.65625</c:v>
                </c:pt>
                <c:pt idx="352">
                  <c:v>41529.666666666664</c:v>
                </c:pt>
                <c:pt idx="353">
                  <c:v>41529.677083333336</c:v>
                </c:pt>
                <c:pt idx="354">
                  <c:v>41529.6875</c:v>
                </c:pt>
                <c:pt idx="355">
                  <c:v>41529.697916666664</c:v>
                </c:pt>
                <c:pt idx="356">
                  <c:v>41529.708333333336</c:v>
                </c:pt>
                <c:pt idx="357">
                  <c:v>41529.71875</c:v>
                </c:pt>
                <c:pt idx="358">
                  <c:v>41529.729166666664</c:v>
                </c:pt>
                <c:pt idx="359">
                  <c:v>41529.739583333336</c:v>
                </c:pt>
                <c:pt idx="360">
                  <c:v>41529.75</c:v>
                </c:pt>
                <c:pt idx="361">
                  <c:v>41529.760416666664</c:v>
                </c:pt>
                <c:pt idx="362">
                  <c:v>41529.770833333336</c:v>
                </c:pt>
                <c:pt idx="363">
                  <c:v>41529.78125</c:v>
                </c:pt>
                <c:pt idx="364">
                  <c:v>41529.791666666664</c:v>
                </c:pt>
                <c:pt idx="365">
                  <c:v>41529.802083333336</c:v>
                </c:pt>
                <c:pt idx="366">
                  <c:v>41529.8125</c:v>
                </c:pt>
                <c:pt idx="367">
                  <c:v>41529.822916666664</c:v>
                </c:pt>
                <c:pt idx="368">
                  <c:v>41529.833333333336</c:v>
                </c:pt>
                <c:pt idx="369">
                  <c:v>41529.84375</c:v>
                </c:pt>
                <c:pt idx="370">
                  <c:v>41529.854166666664</c:v>
                </c:pt>
                <c:pt idx="371">
                  <c:v>41529.864583333336</c:v>
                </c:pt>
                <c:pt idx="372">
                  <c:v>41529.875</c:v>
                </c:pt>
                <c:pt idx="373">
                  <c:v>41529.885416666664</c:v>
                </c:pt>
                <c:pt idx="374">
                  <c:v>41529.895833333336</c:v>
                </c:pt>
                <c:pt idx="375">
                  <c:v>41529.90625</c:v>
                </c:pt>
                <c:pt idx="376">
                  <c:v>41529.916666666664</c:v>
                </c:pt>
                <c:pt idx="377">
                  <c:v>41529.927083333336</c:v>
                </c:pt>
                <c:pt idx="378">
                  <c:v>41529.9375</c:v>
                </c:pt>
                <c:pt idx="379">
                  <c:v>41529.947916666664</c:v>
                </c:pt>
                <c:pt idx="380">
                  <c:v>41529.958333333336</c:v>
                </c:pt>
                <c:pt idx="381">
                  <c:v>41529.96875</c:v>
                </c:pt>
                <c:pt idx="382">
                  <c:v>41529.979166666664</c:v>
                </c:pt>
                <c:pt idx="383">
                  <c:v>41529.989583333336</c:v>
                </c:pt>
                <c:pt idx="384">
                  <c:v>41530</c:v>
                </c:pt>
                <c:pt idx="385">
                  <c:v>41530.010416666664</c:v>
                </c:pt>
                <c:pt idx="386">
                  <c:v>41530.020833333336</c:v>
                </c:pt>
                <c:pt idx="387">
                  <c:v>41530.03125</c:v>
                </c:pt>
                <c:pt idx="388">
                  <c:v>41530.041666666664</c:v>
                </c:pt>
                <c:pt idx="389">
                  <c:v>41530.052083333336</c:v>
                </c:pt>
                <c:pt idx="390">
                  <c:v>41530.0625</c:v>
                </c:pt>
                <c:pt idx="391">
                  <c:v>41530.072916666664</c:v>
                </c:pt>
                <c:pt idx="392">
                  <c:v>41530.083333333336</c:v>
                </c:pt>
                <c:pt idx="393">
                  <c:v>41530.09375</c:v>
                </c:pt>
                <c:pt idx="394">
                  <c:v>41530.104166666664</c:v>
                </c:pt>
                <c:pt idx="395">
                  <c:v>41530.114583333336</c:v>
                </c:pt>
                <c:pt idx="396">
                  <c:v>41530.125</c:v>
                </c:pt>
                <c:pt idx="397">
                  <c:v>41530.135416666664</c:v>
                </c:pt>
                <c:pt idx="398">
                  <c:v>41530.145833333336</c:v>
                </c:pt>
                <c:pt idx="399">
                  <c:v>41530.15625</c:v>
                </c:pt>
                <c:pt idx="400">
                  <c:v>41530.166666666664</c:v>
                </c:pt>
                <c:pt idx="401">
                  <c:v>41530.177083333336</c:v>
                </c:pt>
                <c:pt idx="402">
                  <c:v>41530.1875</c:v>
                </c:pt>
                <c:pt idx="403">
                  <c:v>41530.197916666664</c:v>
                </c:pt>
                <c:pt idx="404">
                  <c:v>41530.208333333336</c:v>
                </c:pt>
                <c:pt idx="405">
                  <c:v>41530.21875</c:v>
                </c:pt>
                <c:pt idx="406">
                  <c:v>41530.229166666664</c:v>
                </c:pt>
                <c:pt idx="407">
                  <c:v>41530.239583333336</c:v>
                </c:pt>
                <c:pt idx="408">
                  <c:v>41530.25</c:v>
                </c:pt>
                <c:pt idx="409">
                  <c:v>41530.260416666664</c:v>
                </c:pt>
                <c:pt idx="410">
                  <c:v>41530.270833333336</c:v>
                </c:pt>
                <c:pt idx="411">
                  <c:v>41530.28125</c:v>
                </c:pt>
                <c:pt idx="412">
                  <c:v>41530.291666666664</c:v>
                </c:pt>
                <c:pt idx="413">
                  <c:v>41530.302083333336</c:v>
                </c:pt>
                <c:pt idx="414">
                  <c:v>41530.3125</c:v>
                </c:pt>
                <c:pt idx="415">
                  <c:v>41530.322916666664</c:v>
                </c:pt>
                <c:pt idx="416">
                  <c:v>41530.333333333336</c:v>
                </c:pt>
                <c:pt idx="417">
                  <c:v>41530.34375</c:v>
                </c:pt>
                <c:pt idx="418">
                  <c:v>41530.354166666664</c:v>
                </c:pt>
                <c:pt idx="419">
                  <c:v>41530.364583333336</c:v>
                </c:pt>
                <c:pt idx="420">
                  <c:v>41530.375</c:v>
                </c:pt>
                <c:pt idx="421">
                  <c:v>41530.385416666664</c:v>
                </c:pt>
                <c:pt idx="422">
                  <c:v>41530.395833333336</c:v>
                </c:pt>
                <c:pt idx="423">
                  <c:v>41530.40625</c:v>
                </c:pt>
                <c:pt idx="424">
                  <c:v>41530.416666666664</c:v>
                </c:pt>
                <c:pt idx="425">
                  <c:v>41530.427083333336</c:v>
                </c:pt>
                <c:pt idx="426">
                  <c:v>41530.4375</c:v>
                </c:pt>
                <c:pt idx="427">
                  <c:v>41530.447916666664</c:v>
                </c:pt>
                <c:pt idx="428">
                  <c:v>41530.458333333336</c:v>
                </c:pt>
                <c:pt idx="429">
                  <c:v>41530.46875</c:v>
                </c:pt>
                <c:pt idx="430">
                  <c:v>41530.479166666664</c:v>
                </c:pt>
                <c:pt idx="431">
                  <c:v>41530.489583333336</c:v>
                </c:pt>
                <c:pt idx="432">
                  <c:v>41530.5</c:v>
                </c:pt>
                <c:pt idx="433">
                  <c:v>41530.510416666664</c:v>
                </c:pt>
                <c:pt idx="434">
                  <c:v>41530.520833333336</c:v>
                </c:pt>
                <c:pt idx="435">
                  <c:v>41530.53125</c:v>
                </c:pt>
                <c:pt idx="436">
                  <c:v>41530.541666666664</c:v>
                </c:pt>
                <c:pt idx="437">
                  <c:v>41530.552083333336</c:v>
                </c:pt>
                <c:pt idx="438">
                  <c:v>41530.5625</c:v>
                </c:pt>
                <c:pt idx="439">
                  <c:v>41530.572916666664</c:v>
                </c:pt>
                <c:pt idx="440">
                  <c:v>41530.583333333336</c:v>
                </c:pt>
                <c:pt idx="441">
                  <c:v>41530.59375</c:v>
                </c:pt>
                <c:pt idx="442">
                  <c:v>41530.604166666664</c:v>
                </c:pt>
                <c:pt idx="443">
                  <c:v>41530.614583333336</c:v>
                </c:pt>
                <c:pt idx="444">
                  <c:v>41530.625</c:v>
                </c:pt>
                <c:pt idx="445">
                  <c:v>41530.635416666664</c:v>
                </c:pt>
                <c:pt idx="446">
                  <c:v>41530.645833333336</c:v>
                </c:pt>
                <c:pt idx="447">
                  <c:v>41530.65625</c:v>
                </c:pt>
                <c:pt idx="448">
                  <c:v>41530.666666666664</c:v>
                </c:pt>
                <c:pt idx="449">
                  <c:v>41530.677083333336</c:v>
                </c:pt>
                <c:pt idx="450">
                  <c:v>41530.6875</c:v>
                </c:pt>
                <c:pt idx="451">
                  <c:v>41530.697916666664</c:v>
                </c:pt>
                <c:pt idx="452">
                  <c:v>41530.708333333336</c:v>
                </c:pt>
                <c:pt idx="453">
                  <c:v>41530.71875</c:v>
                </c:pt>
                <c:pt idx="454">
                  <c:v>41530.729166666664</c:v>
                </c:pt>
                <c:pt idx="455">
                  <c:v>41530.739583333336</c:v>
                </c:pt>
                <c:pt idx="456">
                  <c:v>41530.75</c:v>
                </c:pt>
                <c:pt idx="457">
                  <c:v>41530.760416666664</c:v>
                </c:pt>
                <c:pt idx="458">
                  <c:v>41530.770833333336</c:v>
                </c:pt>
                <c:pt idx="459">
                  <c:v>41530.78125</c:v>
                </c:pt>
                <c:pt idx="460">
                  <c:v>41530.791666666664</c:v>
                </c:pt>
                <c:pt idx="461">
                  <c:v>41530.802083333336</c:v>
                </c:pt>
                <c:pt idx="462">
                  <c:v>41530.8125</c:v>
                </c:pt>
                <c:pt idx="463">
                  <c:v>41530.822916666664</c:v>
                </c:pt>
                <c:pt idx="464">
                  <c:v>41530.833333333336</c:v>
                </c:pt>
                <c:pt idx="465">
                  <c:v>41530.84375</c:v>
                </c:pt>
                <c:pt idx="466">
                  <c:v>41530.854166666664</c:v>
                </c:pt>
                <c:pt idx="467">
                  <c:v>41530.864583333336</c:v>
                </c:pt>
                <c:pt idx="468">
                  <c:v>41530.875</c:v>
                </c:pt>
                <c:pt idx="469">
                  <c:v>41530.885416666664</c:v>
                </c:pt>
                <c:pt idx="470">
                  <c:v>41530.895833333336</c:v>
                </c:pt>
                <c:pt idx="471">
                  <c:v>41530.90625</c:v>
                </c:pt>
                <c:pt idx="472">
                  <c:v>41530.916666666664</c:v>
                </c:pt>
                <c:pt idx="473">
                  <c:v>41530.927083333336</c:v>
                </c:pt>
                <c:pt idx="474">
                  <c:v>41530.9375</c:v>
                </c:pt>
                <c:pt idx="475">
                  <c:v>41530.947916666664</c:v>
                </c:pt>
                <c:pt idx="476">
                  <c:v>41530.958333333336</c:v>
                </c:pt>
                <c:pt idx="477">
                  <c:v>41530.96875</c:v>
                </c:pt>
                <c:pt idx="478">
                  <c:v>41530.979166666664</c:v>
                </c:pt>
                <c:pt idx="479">
                  <c:v>41530.989583333336</c:v>
                </c:pt>
                <c:pt idx="480">
                  <c:v>41531</c:v>
                </c:pt>
                <c:pt idx="481">
                  <c:v>41531.010416666664</c:v>
                </c:pt>
                <c:pt idx="482">
                  <c:v>41531.020833333336</c:v>
                </c:pt>
                <c:pt idx="483">
                  <c:v>41531.03125</c:v>
                </c:pt>
                <c:pt idx="484">
                  <c:v>41531.041666666664</c:v>
                </c:pt>
                <c:pt idx="485">
                  <c:v>41531.052083333336</c:v>
                </c:pt>
                <c:pt idx="486">
                  <c:v>41531.0625</c:v>
                </c:pt>
                <c:pt idx="487">
                  <c:v>41531.072916666664</c:v>
                </c:pt>
                <c:pt idx="488">
                  <c:v>41531.083333333336</c:v>
                </c:pt>
                <c:pt idx="489">
                  <c:v>41531.09375</c:v>
                </c:pt>
                <c:pt idx="490">
                  <c:v>41531.104166666664</c:v>
                </c:pt>
                <c:pt idx="491">
                  <c:v>41531.114583333336</c:v>
                </c:pt>
                <c:pt idx="492">
                  <c:v>41531.125</c:v>
                </c:pt>
                <c:pt idx="493">
                  <c:v>41531.135416666664</c:v>
                </c:pt>
                <c:pt idx="494">
                  <c:v>41531.145833333336</c:v>
                </c:pt>
                <c:pt idx="495">
                  <c:v>41531.15625</c:v>
                </c:pt>
                <c:pt idx="496">
                  <c:v>41531.166666666664</c:v>
                </c:pt>
                <c:pt idx="497">
                  <c:v>41531.177083333336</c:v>
                </c:pt>
                <c:pt idx="498">
                  <c:v>41531.1875</c:v>
                </c:pt>
                <c:pt idx="499">
                  <c:v>41531.197916666664</c:v>
                </c:pt>
                <c:pt idx="500">
                  <c:v>41531.208333333336</c:v>
                </c:pt>
                <c:pt idx="501">
                  <c:v>41531.21875</c:v>
                </c:pt>
                <c:pt idx="502">
                  <c:v>41531.229166666664</c:v>
                </c:pt>
                <c:pt idx="503">
                  <c:v>41531.239583333336</c:v>
                </c:pt>
                <c:pt idx="504">
                  <c:v>41531.25</c:v>
                </c:pt>
                <c:pt idx="505">
                  <c:v>41531.260416666664</c:v>
                </c:pt>
                <c:pt idx="506">
                  <c:v>41531.270833333336</c:v>
                </c:pt>
                <c:pt idx="507">
                  <c:v>41531.28125</c:v>
                </c:pt>
                <c:pt idx="508">
                  <c:v>41531.291666666664</c:v>
                </c:pt>
                <c:pt idx="509">
                  <c:v>41531.302083333336</c:v>
                </c:pt>
                <c:pt idx="510">
                  <c:v>41531.3125</c:v>
                </c:pt>
                <c:pt idx="511">
                  <c:v>41531.322916666664</c:v>
                </c:pt>
                <c:pt idx="512">
                  <c:v>41531.333333333336</c:v>
                </c:pt>
                <c:pt idx="513">
                  <c:v>41531.34375</c:v>
                </c:pt>
                <c:pt idx="514">
                  <c:v>41531.354166666664</c:v>
                </c:pt>
                <c:pt idx="515">
                  <c:v>41531.364583333336</c:v>
                </c:pt>
                <c:pt idx="516">
                  <c:v>41531.375</c:v>
                </c:pt>
                <c:pt idx="517">
                  <c:v>41531.385416666664</c:v>
                </c:pt>
                <c:pt idx="518">
                  <c:v>41531.395833333336</c:v>
                </c:pt>
                <c:pt idx="519">
                  <c:v>41531.40625</c:v>
                </c:pt>
                <c:pt idx="520">
                  <c:v>41531.416666666664</c:v>
                </c:pt>
                <c:pt idx="521">
                  <c:v>41531.427083333336</c:v>
                </c:pt>
                <c:pt idx="522">
                  <c:v>41531.4375</c:v>
                </c:pt>
                <c:pt idx="523">
                  <c:v>41531.447916666664</c:v>
                </c:pt>
                <c:pt idx="524">
                  <c:v>41531.458333333336</c:v>
                </c:pt>
                <c:pt idx="525">
                  <c:v>41531.46875</c:v>
                </c:pt>
                <c:pt idx="526">
                  <c:v>41531.479166666664</c:v>
                </c:pt>
                <c:pt idx="527">
                  <c:v>41531.489583333336</c:v>
                </c:pt>
                <c:pt idx="528">
                  <c:v>41531.5</c:v>
                </c:pt>
                <c:pt idx="529">
                  <c:v>41531.510416666664</c:v>
                </c:pt>
                <c:pt idx="530">
                  <c:v>41531.520833333336</c:v>
                </c:pt>
                <c:pt idx="531">
                  <c:v>41531.53125</c:v>
                </c:pt>
                <c:pt idx="532">
                  <c:v>41531.541666666664</c:v>
                </c:pt>
                <c:pt idx="533">
                  <c:v>41531.552083333336</c:v>
                </c:pt>
                <c:pt idx="534">
                  <c:v>41531.5625</c:v>
                </c:pt>
                <c:pt idx="535">
                  <c:v>41531.572916666664</c:v>
                </c:pt>
                <c:pt idx="536">
                  <c:v>41531.583333333336</c:v>
                </c:pt>
                <c:pt idx="537">
                  <c:v>41531.59375</c:v>
                </c:pt>
                <c:pt idx="538">
                  <c:v>41531.604166666664</c:v>
                </c:pt>
                <c:pt idx="539">
                  <c:v>41531.614583333336</c:v>
                </c:pt>
                <c:pt idx="540">
                  <c:v>41531.625</c:v>
                </c:pt>
                <c:pt idx="541">
                  <c:v>41531.635416666664</c:v>
                </c:pt>
                <c:pt idx="542">
                  <c:v>41531.645833333336</c:v>
                </c:pt>
                <c:pt idx="543">
                  <c:v>41531.65625</c:v>
                </c:pt>
                <c:pt idx="544">
                  <c:v>41531.666666666664</c:v>
                </c:pt>
                <c:pt idx="545">
                  <c:v>41531.677083333336</c:v>
                </c:pt>
                <c:pt idx="546">
                  <c:v>41531.6875</c:v>
                </c:pt>
                <c:pt idx="547">
                  <c:v>41531.697916666664</c:v>
                </c:pt>
                <c:pt idx="548">
                  <c:v>41531.708333333336</c:v>
                </c:pt>
                <c:pt idx="549">
                  <c:v>41531.71875</c:v>
                </c:pt>
                <c:pt idx="550">
                  <c:v>41531.729166666664</c:v>
                </c:pt>
                <c:pt idx="551">
                  <c:v>41531.739583333336</c:v>
                </c:pt>
                <c:pt idx="552">
                  <c:v>41531.75</c:v>
                </c:pt>
                <c:pt idx="553">
                  <c:v>41531.760416666664</c:v>
                </c:pt>
                <c:pt idx="554">
                  <c:v>41531.770833333336</c:v>
                </c:pt>
                <c:pt idx="555">
                  <c:v>41531.78125</c:v>
                </c:pt>
                <c:pt idx="556">
                  <c:v>41531.791666666664</c:v>
                </c:pt>
                <c:pt idx="557">
                  <c:v>41531.802083333336</c:v>
                </c:pt>
                <c:pt idx="558">
                  <c:v>41531.8125</c:v>
                </c:pt>
                <c:pt idx="559">
                  <c:v>41531.822916666664</c:v>
                </c:pt>
                <c:pt idx="560">
                  <c:v>41531.833333333336</c:v>
                </c:pt>
                <c:pt idx="561">
                  <c:v>41531.84375</c:v>
                </c:pt>
                <c:pt idx="562">
                  <c:v>41531.854166666664</c:v>
                </c:pt>
                <c:pt idx="563">
                  <c:v>41531.864583333336</c:v>
                </c:pt>
                <c:pt idx="564">
                  <c:v>41531.875</c:v>
                </c:pt>
                <c:pt idx="565">
                  <c:v>41531.885416666664</c:v>
                </c:pt>
                <c:pt idx="566">
                  <c:v>41531.895833333336</c:v>
                </c:pt>
                <c:pt idx="567">
                  <c:v>41531.90625</c:v>
                </c:pt>
                <c:pt idx="568">
                  <c:v>41531.916666666664</c:v>
                </c:pt>
                <c:pt idx="569">
                  <c:v>41531.927083333336</c:v>
                </c:pt>
                <c:pt idx="570">
                  <c:v>41531.9375</c:v>
                </c:pt>
                <c:pt idx="571">
                  <c:v>41531.947916666664</c:v>
                </c:pt>
                <c:pt idx="572">
                  <c:v>41531.958333333336</c:v>
                </c:pt>
                <c:pt idx="573">
                  <c:v>41531.96875</c:v>
                </c:pt>
                <c:pt idx="574">
                  <c:v>41531.979166666664</c:v>
                </c:pt>
                <c:pt idx="575">
                  <c:v>41531.989583333336</c:v>
                </c:pt>
                <c:pt idx="576">
                  <c:v>41532</c:v>
                </c:pt>
                <c:pt idx="577">
                  <c:v>41532.010416666664</c:v>
                </c:pt>
                <c:pt idx="578">
                  <c:v>41532.020833333336</c:v>
                </c:pt>
                <c:pt idx="579">
                  <c:v>41532.03125</c:v>
                </c:pt>
                <c:pt idx="580">
                  <c:v>41532.041666666664</c:v>
                </c:pt>
                <c:pt idx="581">
                  <c:v>41532.052083333336</c:v>
                </c:pt>
                <c:pt idx="582">
                  <c:v>41532.0625</c:v>
                </c:pt>
                <c:pt idx="583">
                  <c:v>41532.072916666664</c:v>
                </c:pt>
                <c:pt idx="584">
                  <c:v>41532.083333333336</c:v>
                </c:pt>
                <c:pt idx="585">
                  <c:v>41532.09375</c:v>
                </c:pt>
                <c:pt idx="586">
                  <c:v>41532.104166666664</c:v>
                </c:pt>
                <c:pt idx="587">
                  <c:v>41532.114583333336</c:v>
                </c:pt>
                <c:pt idx="588">
                  <c:v>41532.125</c:v>
                </c:pt>
                <c:pt idx="589">
                  <c:v>41532.135416666664</c:v>
                </c:pt>
                <c:pt idx="590">
                  <c:v>41532.145833333336</c:v>
                </c:pt>
                <c:pt idx="591">
                  <c:v>41532.15625</c:v>
                </c:pt>
                <c:pt idx="592">
                  <c:v>41532.166666666664</c:v>
                </c:pt>
                <c:pt idx="593">
                  <c:v>41532.177083333336</c:v>
                </c:pt>
                <c:pt idx="594">
                  <c:v>41532.1875</c:v>
                </c:pt>
                <c:pt idx="595">
                  <c:v>41532.197916666664</c:v>
                </c:pt>
                <c:pt idx="596">
                  <c:v>41532.208333333336</c:v>
                </c:pt>
                <c:pt idx="597">
                  <c:v>41532.21875</c:v>
                </c:pt>
                <c:pt idx="598">
                  <c:v>41532.229166666664</c:v>
                </c:pt>
                <c:pt idx="599">
                  <c:v>41532.239583333336</c:v>
                </c:pt>
                <c:pt idx="600">
                  <c:v>41532.25</c:v>
                </c:pt>
                <c:pt idx="601">
                  <c:v>41532.260416666664</c:v>
                </c:pt>
                <c:pt idx="602">
                  <c:v>41532.270833333336</c:v>
                </c:pt>
                <c:pt idx="603">
                  <c:v>41532.28125</c:v>
                </c:pt>
                <c:pt idx="604">
                  <c:v>41532.291666666664</c:v>
                </c:pt>
                <c:pt idx="605">
                  <c:v>41532.302083333336</c:v>
                </c:pt>
                <c:pt idx="606">
                  <c:v>41532.3125</c:v>
                </c:pt>
                <c:pt idx="607">
                  <c:v>41532.322916666664</c:v>
                </c:pt>
                <c:pt idx="608">
                  <c:v>41532.333333333336</c:v>
                </c:pt>
                <c:pt idx="609">
                  <c:v>41532.34375</c:v>
                </c:pt>
                <c:pt idx="610">
                  <c:v>41532.354166666664</c:v>
                </c:pt>
                <c:pt idx="611">
                  <c:v>41532.364583333336</c:v>
                </c:pt>
                <c:pt idx="612">
                  <c:v>41532.375</c:v>
                </c:pt>
                <c:pt idx="613">
                  <c:v>41532.385416666664</c:v>
                </c:pt>
                <c:pt idx="614">
                  <c:v>41532.395833333336</c:v>
                </c:pt>
                <c:pt idx="615">
                  <c:v>41532.40625</c:v>
                </c:pt>
                <c:pt idx="616">
                  <c:v>41532.416666666664</c:v>
                </c:pt>
                <c:pt idx="617">
                  <c:v>41532.427083333336</c:v>
                </c:pt>
                <c:pt idx="618">
                  <c:v>41532.4375</c:v>
                </c:pt>
                <c:pt idx="619">
                  <c:v>41532.447916666664</c:v>
                </c:pt>
                <c:pt idx="620">
                  <c:v>41532.458333333336</c:v>
                </c:pt>
                <c:pt idx="621">
                  <c:v>41532.46875</c:v>
                </c:pt>
                <c:pt idx="622">
                  <c:v>41532.479166666664</c:v>
                </c:pt>
                <c:pt idx="623">
                  <c:v>41532.489583333336</c:v>
                </c:pt>
                <c:pt idx="624">
                  <c:v>41532.5</c:v>
                </c:pt>
                <c:pt idx="625">
                  <c:v>41532.510416666664</c:v>
                </c:pt>
                <c:pt idx="626">
                  <c:v>41532.520833333336</c:v>
                </c:pt>
                <c:pt idx="627">
                  <c:v>41532.53125</c:v>
                </c:pt>
                <c:pt idx="628">
                  <c:v>41532.541666666664</c:v>
                </c:pt>
                <c:pt idx="629">
                  <c:v>41532.552083333336</c:v>
                </c:pt>
                <c:pt idx="630">
                  <c:v>41532.5625</c:v>
                </c:pt>
                <c:pt idx="631">
                  <c:v>41532.572916666664</c:v>
                </c:pt>
                <c:pt idx="632">
                  <c:v>41532.583333333336</c:v>
                </c:pt>
                <c:pt idx="633">
                  <c:v>41532.59375</c:v>
                </c:pt>
                <c:pt idx="634">
                  <c:v>41532.604166666664</c:v>
                </c:pt>
                <c:pt idx="635">
                  <c:v>41532.614583333336</c:v>
                </c:pt>
                <c:pt idx="636">
                  <c:v>41532.625</c:v>
                </c:pt>
                <c:pt idx="637">
                  <c:v>41532.635416666664</c:v>
                </c:pt>
                <c:pt idx="638">
                  <c:v>41532.645833333336</c:v>
                </c:pt>
                <c:pt idx="639">
                  <c:v>41532.65625</c:v>
                </c:pt>
                <c:pt idx="640">
                  <c:v>41532.666666666664</c:v>
                </c:pt>
                <c:pt idx="641">
                  <c:v>41532.677083333336</c:v>
                </c:pt>
                <c:pt idx="642">
                  <c:v>41532.6875</c:v>
                </c:pt>
                <c:pt idx="643">
                  <c:v>41532.697916666664</c:v>
                </c:pt>
                <c:pt idx="644">
                  <c:v>41532.708333333336</c:v>
                </c:pt>
                <c:pt idx="645">
                  <c:v>41532.71875</c:v>
                </c:pt>
                <c:pt idx="646">
                  <c:v>41532.729166666664</c:v>
                </c:pt>
                <c:pt idx="647">
                  <c:v>41532.739583333336</c:v>
                </c:pt>
                <c:pt idx="648">
                  <c:v>41532.75</c:v>
                </c:pt>
                <c:pt idx="649">
                  <c:v>41532.760416666664</c:v>
                </c:pt>
                <c:pt idx="650">
                  <c:v>41532.770833333336</c:v>
                </c:pt>
                <c:pt idx="651">
                  <c:v>41532.78125</c:v>
                </c:pt>
                <c:pt idx="652">
                  <c:v>41532.791666666664</c:v>
                </c:pt>
                <c:pt idx="653">
                  <c:v>41532.802083333336</c:v>
                </c:pt>
                <c:pt idx="654">
                  <c:v>41532.8125</c:v>
                </c:pt>
                <c:pt idx="655">
                  <c:v>41532.822916666664</c:v>
                </c:pt>
                <c:pt idx="656">
                  <c:v>41532.833333333336</c:v>
                </c:pt>
                <c:pt idx="657">
                  <c:v>41532.84375</c:v>
                </c:pt>
                <c:pt idx="658">
                  <c:v>41532.854166666664</c:v>
                </c:pt>
                <c:pt idx="659">
                  <c:v>41532.864583333336</c:v>
                </c:pt>
                <c:pt idx="660">
                  <c:v>41532.875</c:v>
                </c:pt>
                <c:pt idx="661">
                  <c:v>41532.885416666664</c:v>
                </c:pt>
                <c:pt idx="662">
                  <c:v>41532.895833333336</c:v>
                </c:pt>
                <c:pt idx="663">
                  <c:v>41532.90625</c:v>
                </c:pt>
                <c:pt idx="664">
                  <c:v>41532.916666666664</c:v>
                </c:pt>
                <c:pt idx="665">
                  <c:v>41532.927083333336</c:v>
                </c:pt>
                <c:pt idx="666">
                  <c:v>41532.9375</c:v>
                </c:pt>
                <c:pt idx="667">
                  <c:v>41532.947916666664</c:v>
                </c:pt>
                <c:pt idx="668">
                  <c:v>41532.958333333336</c:v>
                </c:pt>
                <c:pt idx="669">
                  <c:v>41532.96875</c:v>
                </c:pt>
                <c:pt idx="670">
                  <c:v>41532.979166666664</c:v>
                </c:pt>
                <c:pt idx="671">
                  <c:v>41532.989583333336</c:v>
                </c:pt>
                <c:pt idx="672">
                  <c:v>41533</c:v>
                </c:pt>
                <c:pt idx="673">
                  <c:v>41533.010416666664</c:v>
                </c:pt>
                <c:pt idx="674">
                  <c:v>41533.020833333336</c:v>
                </c:pt>
                <c:pt idx="675">
                  <c:v>41533.03125</c:v>
                </c:pt>
                <c:pt idx="676">
                  <c:v>41533.041666666664</c:v>
                </c:pt>
                <c:pt idx="677">
                  <c:v>41533.052083333336</c:v>
                </c:pt>
                <c:pt idx="678">
                  <c:v>41533.0625</c:v>
                </c:pt>
                <c:pt idx="679">
                  <c:v>41533.072916666664</c:v>
                </c:pt>
                <c:pt idx="680">
                  <c:v>41533.083333333336</c:v>
                </c:pt>
                <c:pt idx="681">
                  <c:v>41533.09375</c:v>
                </c:pt>
                <c:pt idx="682">
                  <c:v>41533.104166666664</c:v>
                </c:pt>
                <c:pt idx="683">
                  <c:v>41533.114583333336</c:v>
                </c:pt>
                <c:pt idx="684">
                  <c:v>41533.125</c:v>
                </c:pt>
                <c:pt idx="685">
                  <c:v>41533.135416666664</c:v>
                </c:pt>
                <c:pt idx="686">
                  <c:v>41533.145833333336</c:v>
                </c:pt>
                <c:pt idx="687">
                  <c:v>41533.15625</c:v>
                </c:pt>
                <c:pt idx="688">
                  <c:v>41533.166666666664</c:v>
                </c:pt>
                <c:pt idx="689">
                  <c:v>41533.177083333336</c:v>
                </c:pt>
                <c:pt idx="690">
                  <c:v>41533.1875</c:v>
                </c:pt>
                <c:pt idx="691">
                  <c:v>41533.197916666664</c:v>
                </c:pt>
                <c:pt idx="692">
                  <c:v>41533.208333333336</c:v>
                </c:pt>
                <c:pt idx="693">
                  <c:v>41533.21875</c:v>
                </c:pt>
                <c:pt idx="694">
                  <c:v>41533.229166666664</c:v>
                </c:pt>
                <c:pt idx="695">
                  <c:v>41533.239583333336</c:v>
                </c:pt>
                <c:pt idx="696">
                  <c:v>41533.25</c:v>
                </c:pt>
                <c:pt idx="697">
                  <c:v>41533.260416666664</c:v>
                </c:pt>
                <c:pt idx="698">
                  <c:v>41533.270833333336</c:v>
                </c:pt>
                <c:pt idx="699">
                  <c:v>41533.28125</c:v>
                </c:pt>
                <c:pt idx="700">
                  <c:v>41533.291666666664</c:v>
                </c:pt>
                <c:pt idx="701">
                  <c:v>41533.302083333336</c:v>
                </c:pt>
                <c:pt idx="702">
                  <c:v>41533.3125</c:v>
                </c:pt>
                <c:pt idx="703">
                  <c:v>41533.322916666664</c:v>
                </c:pt>
                <c:pt idx="704">
                  <c:v>41533.333333333336</c:v>
                </c:pt>
                <c:pt idx="705">
                  <c:v>41533.34375</c:v>
                </c:pt>
                <c:pt idx="706">
                  <c:v>41533.354166666664</c:v>
                </c:pt>
                <c:pt idx="707">
                  <c:v>41533.364583333336</c:v>
                </c:pt>
                <c:pt idx="708">
                  <c:v>41533.375</c:v>
                </c:pt>
                <c:pt idx="709">
                  <c:v>41533.385416666664</c:v>
                </c:pt>
                <c:pt idx="710">
                  <c:v>41533.395833333336</c:v>
                </c:pt>
                <c:pt idx="711">
                  <c:v>41533.40625</c:v>
                </c:pt>
                <c:pt idx="712">
                  <c:v>41533.416666666664</c:v>
                </c:pt>
                <c:pt idx="713">
                  <c:v>41533.427083333336</c:v>
                </c:pt>
                <c:pt idx="714">
                  <c:v>41533.4375</c:v>
                </c:pt>
                <c:pt idx="715">
                  <c:v>41533.447916666664</c:v>
                </c:pt>
                <c:pt idx="716">
                  <c:v>41533.458333333336</c:v>
                </c:pt>
                <c:pt idx="717">
                  <c:v>41533.46875</c:v>
                </c:pt>
                <c:pt idx="718">
                  <c:v>41533.479166666664</c:v>
                </c:pt>
                <c:pt idx="719">
                  <c:v>41533.489583333336</c:v>
                </c:pt>
                <c:pt idx="720">
                  <c:v>41533.5</c:v>
                </c:pt>
                <c:pt idx="721">
                  <c:v>41533.510416666664</c:v>
                </c:pt>
                <c:pt idx="722">
                  <c:v>41533.520833333336</c:v>
                </c:pt>
                <c:pt idx="723">
                  <c:v>41533.53125</c:v>
                </c:pt>
                <c:pt idx="724">
                  <c:v>41533.541666666664</c:v>
                </c:pt>
                <c:pt idx="725">
                  <c:v>41533.552083333336</c:v>
                </c:pt>
                <c:pt idx="726">
                  <c:v>41533.5625</c:v>
                </c:pt>
                <c:pt idx="727">
                  <c:v>41533.572916666664</c:v>
                </c:pt>
                <c:pt idx="728">
                  <c:v>41533.583333333336</c:v>
                </c:pt>
                <c:pt idx="729">
                  <c:v>41533.59375</c:v>
                </c:pt>
                <c:pt idx="730">
                  <c:v>41533.604166666664</c:v>
                </c:pt>
                <c:pt idx="731">
                  <c:v>41533.614583333336</c:v>
                </c:pt>
                <c:pt idx="732">
                  <c:v>41533.625</c:v>
                </c:pt>
                <c:pt idx="733">
                  <c:v>41533.635416666664</c:v>
                </c:pt>
                <c:pt idx="734">
                  <c:v>41533.645833333336</c:v>
                </c:pt>
                <c:pt idx="735">
                  <c:v>41533.65625</c:v>
                </c:pt>
                <c:pt idx="736">
                  <c:v>41533.666666666664</c:v>
                </c:pt>
                <c:pt idx="737">
                  <c:v>41533.677083333336</c:v>
                </c:pt>
                <c:pt idx="738">
                  <c:v>41533.6875</c:v>
                </c:pt>
                <c:pt idx="739">
                  <c:v>41533.697916666664</c:v>
                </c:pt>
                <c:pt idx="740">
                  <c:v>41533.708333333336</c:v>
                </c:pt>
                <c:pt idx="741">
                  <c:v>41533.71875</c:v>
                </c:pt>
                <c:pt idx="742">
                  <c:v>41533.729166666664</c:v>
                </c:pt>
                <c:pt idx="743">
                  <c:v>41533.739583333336</c:v>
                </c:pt>
                <c:pt idx="744">
                  <c:v>41533.75</c:v>
                </c:pt>
                <c:pt idx="745">
                  <c:v>41533.760416666664</c:v>
                </c:pt>
                <c:pt idx="746">
                  <c:v>41533.770833333336</c:v>
                </c:pt>
                <c:pt idx="747">
                  <c:v>41533.78125</c:v>
                </c:pt>
                <c:pt idx="748">
                  <c:v>41533.791666666664</c:v>
                </c:pt>
                <c:pt idx="749">
                  <c:v>41533.802083333336</c:v>
                </c:pt>
                <c:pt idx="750">
                  <c:v>41533.8125</c:v>
                </c:pt>
                <c:pt idx="751">
                  <c:v>41533.822916666664</c:v>
                </c:pt>
                <c:pt idx="752">
                  <c:v>41533.833333333336</c:v>
                </c:pt>
                <c:pt idx="753">
                  <c:v>41533.84375</c:v>
                </c:pt>
                <c:pt idx="754">
                  <c:v>41533.854166666664</c:v>
                </c:pt>
                <c:pt idx="755">
                  <c:v>41533.864583333336</c:v>
                </c:pt>
                <c:pt idx="756">
                  <c:v>41533.875</c:v>
                </c:pt>
                <c:pt idx="757">
                  <c:v>41533.885416666664</c:v>
                </c:pt>
                <c:pt idx="758">
                  <c:v>41533.895833333336</c:v>
                </c:pt>
                <c:pt idx="759">
                  <c:v>41533.90625</c:v>
                </c:pt>
                <c:pt idx="760">
                  <c:v>41533.916666666664</c:v>
                </c:pt>
                <c:pt idx="761">
                  <c:v>41533.927083333336</c:v>
                </c:pt>
                <c:pt idx="762">
                  <c:v>41533.9375</c:v>
                </c:pt>
                <c:pt idx="763">
                  <c:v>41533.947916666664</c:v>
                </c:pt>
                <c:pt idx="764">
                  <c:v>41533.958333333336</c:v>
                </c:pt>
                <c:pt idx="765">
                  <c:v>41533.96875</c:v>
                </c:pt>
                <c:pt idx="766">
                  <c:v>41533.979166666664</c:v>
                </c:pt>
                <c:pt idx="767">
                  <c:v>41533.989583333336</c:v>
                </c:pt>
                <c:pt idx="768">
                  <c:v>41534</c:v>
                </c:pt>
                <c:pt idx="769">
                  <c:v>41534.010416666664</c:v>
                </c:pt>
                <c:pt idx="770">
                  <c:v>41534.020833333336</c:v>
                </c:pt>
                <c:pt idx="771">
                  <c:v>41534.03125</c:v>
                </c:pt>
                <c:pt idx="772">
                  <c:v>41534.041666666664</c:v>
                </c:pt>
                <c:pt idx="773">
                  <c:v>41534.052083333336</c:v>
                </c:pt>
                <c:pt idx="774">
                  <c:v>41534.0625</c:v>
                </c:pt>
                <c:pt idx="775">
                  <c:v>41534.072916666664</c:v>
                </c:pt>
                <c:pt idx="776">
                  <c:v>41534.083333333336</c:v>
                </c:pt>
                <c:pt idx="777">
                  <c:v>41534.09375</c:v>
                </c:pt>
                <c:pt idx="778">
                  <c:v>41534.104166666664</c:v>
                </c:pt>
                <c:pt idx="779">
                  <c:v>41534.114583333336</c:v>
                </c:pt>
                <c:pt idx="780">
                  <c:v>41534.125</c:v>
                </c:pt>
                <c:pt idx="781">
                  <c:v>41534.135416666664</c:v>
                </c:pt>
                <c:pt idx="782">
                  <c:v>41534.145833333336</c:v>
                </c:pt>
                <c:pt idx="783">
                  <c:v>41534.15625</c:v>
                </c:pt>
                <c:pt idx="784">
                  <c:v>41534.166666666664</c:v>
                </c:pt>
                <c:pt idx="785">
                  <c:v>41534.177083333336</c:v>
                </c:pt>
                <c:pt idx="786">
                  <c:v>41534.1875</c:v>
                </c:pt>
                <c:pt idx="787">
                  <c:v>41534.197916666664</c:v>
                </c:pt>
                <c:pt idx="788">
                  <c:v>41534.208333333336</c:v>
                </c:pt>
                <c:pt idx="789">
                  <c:v>41534.21875</c:v>
                </c:pt>
                <c:pt idx="790">
                  <c:v>41534.229166666664</c:v>
                </c:pt>
                <c:pt idx="791">
                  <c:v>41534.239583333336</c:v>
                </c:pt>
                <c:pt idx="792">
                  <c:v>41534.25</c:v>
                </c:pt>
                <c:pt idx="793">
                  <c:v>41534.260416666664</c:v>
                </c:pt>
                <c:pt idx="794">
                  <c:v>41534.270833333336</c:v>
                </c:pt>
                <c:pt idx="795">
                  <c:v>41534.28125</c:v>
                </c:pt>
                <c:pt idx="796">
                  <c:v>41534.291666666664</c:v>
                </c:pt>
                <c:pt idx="797">
                  <c:v>41534.302083333336</c:v>
                </c:pt>
                <c:pt idx="798">
                  <c:v>41534.3125</c:v>
                </c:pt>
                <c:pt idx="799">
                  <c:v>41534.322916666664</c:v>
                </c:pt>
                <c:pt idx="800">
                  <c:v>41534.333333333336</c:v>
                </c:pt>
                <c:pt idx="801">
                  <c:v>41534.34375</c:v>
                </c:pt>
                <c:pt idx="802">
                  <c:v>41534.354166666664</c:v>
                </c:pt>
                <c:pt idx="803">
                  <c:v>41534.364583333336</c:v>
                </c:pt>
                <c:pt idx="804">
                  <c:v>41534.375</c:v>
                </c:pt>
                <c:pt idx="805">
                  <c:v>41534.385416666664</c:v>
                </c:pt>
                <c:pt idx="806">
                  <c:v>41534.395833333336</c:v>
                </c:pt>
                <c:pt idx="807">
                  <c:v>41534.40625</c:v>
                </c:pt>
                <c:pt idx="808">
                  <c:v>41534.416666666664</c:v>
                </c:pt>
                <c:pt idx="809">
                  <c:v>41534.427083333336</c:v>
                </c:pt>
                <c:pt idx="810">
                  <c:v>41534.4375</c:v>
                </c:pt>
                <c:pt idx="811">
                  <c:v>41534.447916666664</c:v>
                </c:pt>
                <c:pt idx="812">
                  <c:v>41534.458333333336</c:v>
                </c:pt>
                <c:pt idx="813">
                  <c:v>41534.46875</c:v>
                </c:pt>
                <c:pt idx="814">
                  <c:v>41534.479166666664</c:v>
                </c:pt>
                <c:pt idx="815">
                  <c:v>41534.489583333336</c:v>
                </c:pt>
                <c:pt idx="816">
                  <c:v>41534.5</c:v>
                </c:pt>
                <c:pt idx="817">
                  <c:v>41534.510416666664</c:v>
                </c:pt>
                <c:pt idx="818">
                  <c:v>41534.520833333336</c:v>
                </c:pt>
                <c:pt idx="819">
                  <c:v>41534.53125</c:v>
                </c:pt>
                <c:pt idx="820">
                  <c:v>41534.541666666664</c:v>
                </c:pt>
                <c:pt idx="821">
                  <c:v>41534.552083333336</c:v>
                </c:pt>
                <c:pt idx="822">
                  <c:v>41534.5625</c:v>
                </c:pt>
                <c:pt idx="823">
                  <c:v>41534.572916666664</c:v>
                </c:pt>
                <c:pt idx="824">
                  <c:v>41534.583333333336</c:v>
                </c:pt>
                <c:pt idx="825">
                  <c:v>41534.59375</c:v>
                </c:pt>
                <c:pt idx="826">
                  <c:v>41534.604166666664</c:v>
                </c:pt>
                <c:pt idx="827">
                  <c:v>41534.614583333336</c:v>
                </c:pt>
                <c:pt idx="828">
                  <c:v>41534.625</c:v>
                </c:pt>
                <c:pt idx="829">
                  <c:v>41534.635416666664</c:v>
                </c:pt>
                <c:pt idx="830">
                  <c:v>41534.645833333336</c:v>
                </c:pt>
                <c:pt idx="831">
                  <c:v>41534.65625</c:v>
                </c:pt>
                <c:pt idx="832">
                  <c:v>41534.666666666664</c:v>
                </c:pt>
                <c:pt idx="833">
                  <c:v>41534.677083333336</c:v>
                </c:pt>
                <c:pt idx="834">
                  <c:v>41534.6875</c:v>
                </c:pt>
                <c:pt idx="835">
                  <c:v>41534.697916666664</c:v>
                </c:pt>
                <c:pt idx="836">
                  <c:v>41534.708333333336</c:v>
                </c:pt>
                <c:pt idx="837">
                  <c:v>41534.71875</c:v>
                </c:pt>
                <c:pt idx="838">
                  <c:v>41534.729166666664</c:v>
                </c:pt>
                <c:pt idx="839">
                  <c:v>41534.739583333336</c:v>
                </c:pt>
                <c:pt idx="840">
                  <c:v>41534.75</c:v>
                </c:pt>
                <c:pt idx="841">
                  <c:v>41534.760416666664</c:v>
                </c:pt>
                <c:pt idx="842">
                  <c:v>41534.770833333336</c:v>
                </c:pt>
                <c:pt idx="843">
                  <c:v>41534.78125</c:v>
                </c:pt>
                <c:pt idx="844">
                  <c:v>41534.791666666664</c:v>
                </c:pt>
                <c:pt idx="845">
                  <c:v>41534.802083333336</c:v>
                </c:pt>
                <c:pt idx="846">
                  <c:v>41534.8125</c:v>
                </c:pt>
                <c:pt idx="847">
                  <c:v>41534.822916666664</c:v>
                </c:pt>
                <c:pt idx="848">
                  <c:v>41534.833333333336</c:v>
                </c:pt>
                <c:pt idx="849">
                  <c:v>41534.84375</c:v>
                </c:pt>
                <c:pt idx="850">
                  <c:v>41534.854166666664</c:v>
                </c:pt>
                <c:pt idx="851">
                  <c:v>41534.864583333336</c:v>
                </c:pt>
                <c:pt idx="852">
                  <c:v>41534.875</c:v>
                </c:pt>
                <c:pt idx="853">
                  <c:v>41534.885416666664</c:v>
                </c:pt>
                <c:pt idx="854">
                  <c:v>41534.895833333336</c:v>
                </c:pt>
                <c:pt idx="855">
                  <c:v>41534.90625</c:v>
                </c:pt>
                <c:pt idx="856">
                  <c:v>41534.916666666664</c:v>
                </c:pt>
                <c:pt idx="857">
                  <c:v>41534.927083333336</c:v>
                </c:pt>
                <c:pt idx="858">
                  <c:v>41534.9375</c:v>
                </c:pt>
                <c:pt idx="859">
                  <c:v>41534.947916666664</c:v>
                </c:pt>
                <c:pt idx="860">
                  <c:v>41534.958333333336</c:v>
                </c:pt>
                <c:pt idx="861">
                  <c:v>41534.96875</c:v>
                </c:pt>
                <c:pt idx="862">
                  <c:v>41534.979166666664</c:v>
                </c:pt>
                <c:pt idx="863">
                  <c:v>41534.989583333336</c:v>
                </c:pt>
                <c:pt idx="864">
                  <c:v>41535</c:v>
                </c:pt>
                <c:pt idx="865">
                  <c:v>41535.010416666664</c:v>
                </c:pt>
                <c:pt idx="866">
                  <c:v>41535.020833333336</c:v>
                </c:pt>
                <c:pt idx="867">
                  <c:v>41535.03125</c:v>
                </c:pt>
                <c:pt idx="868">
                  <c:v>41535.041666666664</c:v>
                </c:pt>
                <c:pt idx="869">
                  <c:v>41535.052083333336</c:v>
                </c:pt>
                <c:pt idx="870">
                  <c:v>41535.0625</c:v>
                </c:pt>
                <c:pt idx="871">
                  <c:v>41535.072916666664</c:v>
                </c:pt>
                <c:pt idx="872">
                  <c:v>41535.083333333336</c:v>
                </c:pt>
                <c:pt idx="873">
                  <c:v>41535.09375</c:v>
                </c:pt>
                <c:pt idx="874">
                  <c:v>41535.104166666664</c:v>
                </c:pt>
                <c:pt idx="875">
                  <c:v>41535.114583333336</c:v>
                </c:pt>
                <c:pt idx="876">
                  <c:v>41535.125</c:v>
                </c:pt>
                <c:pt idx="877">
                  <c:v>41535.135416666664</c:v>
                </c:pt>
                <c:pt idx="878">
                  <c:v>41535.145833333336</c:v>
                </c:pt>
                <c:pt idx="879">
                  <c:v>41535.15625</c:v>
                </c:pt>
                <c:pt idx="880">
                  <c:v>41535.166666666664</c:v>
                </c:pt>
                <c:pt idx="881">
                  <c:v>41535.177083333336</c:v>
                </c:pt>
                <c:pt idx="882">
                  <c:v>41535.1875</c:v>
                </c:pt>
                <c:pt idx="883">
                  <c:v>41535.197916666664</c:v>
                </c:pt>
                <c:pt idx="884">
                  <c:v>41535.208333333336</c:v>
                </c:pt>
                <c:pt idx="885">
                  <c:v>41535.21875</c:v>
                </c:pt>
                <c:pt idx="886">
                  <c:v>41535.229166666664</c:v>
                </c:pt>
                <c:pt idx="887">
                  <c:v>41535.239583333336</c:v>
                </c:pt>
                <c:pt idx="888">
                  <c:v>41535.25</c:v>
                </c:pt>
                <c:pt idx="889">
                  <c:v>41535.260416666664</c:v>
                </c:pt>
                <c:pt idx="890">
                  <c:v>41535.270833333336</c:v>
                </c:pt>
                <c:pt idx="891">
                  <c:v>41535.28125</c:v>
                </c:pt>
                <c:pt idx="892">
                  <c:v>41535.291666666664</c:v>
                </c:pt>
                <c:pt idx="893">
                  <c:v>41535.302083333336</c:v>
                </c:pt>
                <c:pt idx="894">
                  <c:v>41535.3125</c:v>
                </c:pt>
                <c:pt idx="895">
                  <c:v>41535.322916666664</c:v>
                </c:pt>
                <c:pt idx="896">
                  <c:v>41535.333333333336</c:v>
                </c:pt>
                <c:pt idx="897">
                  <c:v>41535.34375</c:v>
                </c:pt>
                <c:pt idx="898">
                  <c:v>41535.354166666664</c:v>
                </c:pt>
                <c:pt idx="899">
                  <c:v>41535.364583333336</c:v>
                </c:pt>
                <c:pt idx="900">
                  <c:v>41535.375</c:v>
                </c:pt>
                <c:pt idx="901">
                  <c:v>41535.385416666664</c:v>
                </c:pt>
                <c:pt idx="902">
                  <c:v>41535.395833333336</c:v>
                </c:pt>
                <c:pt idx="903">
                  <c:v>41535.40625</c:v>
                </c:pt>
                <c:pt idx="904">
                  <c:v>41535.416666666664</c:v>
                </c:pt>
                <c:pt idx="905">
                  <c:v>41535.427083333336</c:v>
                </c:pt>
                <c:pt idx="906">
                  <c:v>41535.4375</c:v>
                </c:pt>
                <c:pt idx="907">
                  <c:v>41535.447916666664</c:v>
                </c:pt>
                <c:pt idx="908">
                  <c:v>41535.458333333336</c:v>
                </c:pt>
                <c:pt idx="909">
                  <c:v>41535.46875</c:v>
                </c:pt>
                <c:pt idx="910">
                  <c:v>41535.479166666664</c:v>
                </c:pt>
                <c:pt idx="911">
                  <c:v>41535.489583333336</c:v>
                </c:pt>
                <c:pt idx="912">
                  <c:v>41535.5</c:v>
                </c:pt>
                <c:pt idx="913">
                  <c:v>41535.510416666664</c:v>
                </c:pt>
                <c:pt idx="914">
                  <c:v>41535.520833333336</c:v>
                </c:pt>
                <c:pt idx="915">
                  <c:v>41535.53125</c:v>
                </c:pt>
                <c:pt idx="916">
                  <c:v>41535.541666666664</c:v>
                </c:pt>
                <c:pt idx="917">
                  <c:v>41535.552083333336</c:v>
                </c:pt>
                <c:pt idx="918">
                  <c:v>41535.5625</c:v>
                </c:pt>
                <c:pt idx="919">
                  <c:v>41535.572916666664</c:v>
                </c:pt>
                <c:pt idx="920">
                  <c:v>41535.583333333336</c:v>
                </c:pt>
                <c:pt idx="921">
                  <c:v>41535.59375</c:v>
                </c:pt>
                <c:pt idx="922">
                  <c:v>41535.604166666664</c:v>
                </c:pt>
                <c:pt idx="923">
                  <c:v>41535.614583333336</c:v>
                </c:pt>
                <c:pt idx="924">
                  <c:v>41535.625</c:v>
                </c:pt>
                <c:pt idx="925">
                  <c:v>41535.635416666664</c:v>
                </c:pt>
                <c:pt idx="926">
                  <c:v>41535.645833333336</c:v>
                </c:pt>
                <c:pt idx="927">
                  <c:v>41535.65625</c:v>
                </c:pt>
                <c:pt idx="928">
                  <c:v>41535.666666666664</c:v>
                </c:pt>
                <c:pt idx="929">
                  <c:v>41535.677083333336</c:v>
                </c:pt>
                <c:pt idx="930">
                  <c:v>41535.6875</c:v>
                </c:pt>
                <c:pt idx="931">
                  <c:v>41535.697916666664</c:v>
                </c:pt>
                <c:pt idx="932">
                  <c:v>41535.708333333336</c:v>
                </c:pt>
                <c:pt idx="933">
                  <c:v>41535.71875</c:v>
                </c:pt>
                <c:pt idx="934">
                  <c:v>41535.729166666664</c:v>
                </c:pt>
                <c:pt idx="935">
                  <c:v>41535.739583333336</c:v>
                </c:pt>
                <c:pt idx="936">
                  <c:v>41535.75</c:v>
                </c:pt>
                <c:pt idx="937">
                  <c:v>41535.760416666664</c:v>
                </c:pt>
                <c:pt idx="938">
                  <c:v>41535.770833333336</c:v>
                </c:pt>
                <c:pt idx="939">
                  <c:v>41535.78125</c:v>
                </c:pt>
                <c:pt idx="940">
                  <c:v>41535.791666666664</c:v>
                </c:pt>
                <c:pt idx="941">
                  <c:v>41535.802083333336</c:v>
                </c:pt>
                <c:pt idx="942">
                  <c:v>41535.8125</c:v>
                </c:pt>
                <c:pt idx="943">
                  <c:v>41535.822916666664</c:v>
                </c:pt>
                <c:pt idx="944">
                  <c:v>41535.833333333336</c:v>
                </c:pt>
                <c:pt idx="945">
                  <c:v>41535.84375</c:v>
                </c:pt>
                <c:pt idx="946">
                  <c:v>41535.854166666664</c:v>
                </c:pt>
                <c:pt idx="947">
                  <c:v>41535.864583333336</c:v>
                </c:pt>
                <c:pt idx="948">
                  <c:v>41535.875</c:v>
                </c:pt>
                <c:pt idx="949">
                  <c:v>41535.885416666664</c:v>
                </c:pt>
                <c:pt idx="950">
                  <c:v>41535.895833333336</c:v>
                </c:pt>
                <c:pt idx="951">
                  <c:v>41535.90625</c:v>
                </c:pt>
                <c:pt idx="952">
                  <c:v>41535.916666666664</c:v>
                </c:pt>
                <c:pt idx="953">
                  <c:v>41535.927083333336</c:v>
                </c:pt>
                <c:pt idx="954">
                  <c:v>41535.9375</c:v>
                </c:pt>
                <c:pt idx="955">
                  <c:v>41535.947916666664</c:v>
                </c:pt>
                <c:pt idx="956">
                  <c:v>41535.958333333336</c:v>
                </c:pt>
                <c:pt idx="957">
                  <c:v>41535.96875</c:v>
                </c:pt>
                <c:pt idx="958">
                  <c:v>41535.979166666664</c:v>
                </c:pt>
                <c:pt idx="959">
                  <c:v>41535.989583333336</c:v>
                </c:pt>
                <c:pt idx="960">
                  <c:v>41536</c:v>
                </c:pt>
                <c:pt idx="961">
                  <c:v>41536.010416666664</c:v>
                </c:pt>
                <c:pt idx="962">
                  <c:v>41536.020833333336</c:v>
                </c:pt>
                <c:pt idx="963">
                  <c:v>41536.03125</c:v>
                </c:pt>
                <c:pt idx="964">
                  <c:v>41536.041666666664</c:v>
                </c:pt>
                <c:pt idx="965">
                  <c:v>41536.052083333336</c:v>
                </c:pt>
                <c:pt idx="966">
                  <c:v>41536.0625</c:v>
                </c:pt>
                <c:pt idx="967">
                  <c:v>41536.072916666664</c:v>
                </c:pt>
                <c:pt idx="968">
                  <c:v>41536.083333333336</c:v>
                </c:pt>
                <c:pt idx="969">
                  <c:v>41536.09375</c:v>
                </c:pt>
                <c:pt idx="970">
                  <c:v>41536.104166666664</c:v>
                </c:pt>
                <c:pt idx="971">
                  <c:v>41536.114583333336</c:v>
                </c:pt>
                <c:pt idx="972">
                  <c:v>41536.125</c:v>
                </c:pt>
                <c:pt idx="973">
                  <c:v>41536.135416666664</c:v>
                </c:pt>
                <c:pt idx="974">
                  <c:v>41536.145833333336</c:v>
                </c:pt>
                <c:pt idx="975">
                  <c:v>41536.15625</c:v>
                </c:pt>
                <c:pt idx="976">
                  <c:v>41536.166666666664</c:v>
                </c:pt>
                <c:pt idx="977">
                  <c:v>41536.177083333336</c:v>
                </c:pt>
                <c:pt idx="978">
                  <c:v>41536.1875</c:v>
                </c:pt>
                <c:pt idx="979">
                  <c:v>41536.197916666664</c:v>
                </c:pt>
                <c:pt idx="980">
                  <c:v>41536.208333333336</c:v>
                </c:pt>
                <c:pt idx="981">
                  <c:v>41536.21875</c:v>
                </c:pt>
                <c:pt idx="982">
                  <c:v>41536.229166666664</c:v>
                </c:pt>
                <c:pt idx="983">
                  <c:v>41536.239583333336</c:v>
                </c:pt>
                <c:pt idx="984">
                  <c:v>41536.25</c:v>
                </c:pt>
                <c:pt idx="985">
                  <c:v>41536.260416666664</c:v>
                </c:pt>
                <c:pt idx="986">
                  <c:v>41536.270833333336</c:v>
                </c:pt>
                <c:pt idx="987">
                  <c:v>41536.28125</c:v>
                </c:pt>
                <c:pt idx="988">
                  <c:v>41536.291666666664</c:v>
                </c:pt>
                <c:pt idx="989">
                  <c:v>41536.302083333336</c:v>
                </c:pt>
                <c:pt idx="990">
                  <c:v>41536.3125</c:v>
                </c:pt>
                <c:pt idx="991">
                  <c:v>41536.322916666664</c:v>
                </c:pt>
                <c:pt idx="992">
                  <c:v>41536.333333333336</c:v>
                </c:pt>
                <c:pt idx="993">
                  <c:v>41536.34375</c:v>
                </c:pt>
                <c:pt idx="994">
                  <c:v>41536.354166666664</c:v>
                </c:pt>
                <c:pt idx="995">
                  <c:v>41536.364583333336</c:v>
                </c:pt>
                <c:pt idx="996">
                  <c:v>41536.375</c:v>
                </c:pt>
                <c:pt idx="997">
                  <c:v>41536.385416666664</c:v>
                </c:pt>
                <c:pt idx="998">
                  <c:v>41536.395833333336</c:v>
                </c:pt>
                <c:pt idx="999">
                  <c:v>41536.40625</c:v>
                </c:pt>
                <c:pt idx="1000">
                  <c:v>41536.416666666664</c:v>
                </c:pt>
                <c:pt idx="1001">
                  <c:v>41536.427083333336</c:v>
                </c:pt>
                <c:pt idx="1002">
                  <c:v>41536.4375</c:v>
                </c:pt>
                <c:pt idx="1003">
                  <c:v>41536.447916666664</c:v>
                </c:pt>
                <c:pt idx="1004">
                  <c:v>41536.458333333336</c:v>
                </c:pt>
                <c:pt idx="1005">
                  <c:v>41536.46875</c:v>
                </c:pt>
                <c:pt idx="1006">
                  <c:v>41536.479166666664</c:v>
                </c:pt>
                <c:pt idx="1007">
                  <c:v>41536.489583333336</c:v>
                </c:pt>
                <c:pt idx="1008">
                  <c:v>41536.5</c:v>
                </c:pt>
                <c:pt idx="1009">
                  <c:v>41536.510416666664</c:v>
                </c:pt>
                <c:pt idx="1010">
                  <c:v>41536.520833333336</c:v>
                </c:pt>
                <c:pt idx="1011">
                  <c:v>41536.53125</c:v>
                </c:pt>
                <c:pt idx="1012">
                  <c:v>41536.541666666664</c:v>
                </c:pt>
                <c:pt idx="1013">
                  <c:v>41536.552083333336</c:v>
                </c:pt>
                <c:pt idx="1014">
                  <c:v>41536.5625</c:v>
                </c:pt>
                <c:pt idx="1015">
                  <c:v>41536.572916666664</c:v>
                </c:pt>
                <c:pt idx="1016">
                  <c:v>41536.583333333336</c:v>
                </c:pt>
                <c:pt idx="1017">
                  <c:v>41536.59375</c:v>
                </c:pt>
                <c:pt idx="1018">
                  <c:v>41536.604166666664</c:v>
                </c:pt>
                <c:pt idx="1019">
                  <c:v>41536.614583333336</c:v>
                </c:pt>
                <c:pt idx="1020">
                  <c:v>41536.625</c:v>
                </c:pt>
                <c:pt idx="1021">
                  <c:v>41536.635416666664</c:v>
                </c:pt>
                <c:pt idx="1022">
                  <c:v>41536.645833333336</c:v>
                </c:pt>
                <c:pt idx="1023">
                  <c:v>41536.65625</c:v>
                </c:pt>
                <c:pt idx="1024">
                  <c:v>41536.666666666664</c:v>
                </c:pt>
                <c:pt idx="1025">
                  <c:v>41536.677083333336</c:v>
                </c:pt>
                <c:pt idx="1026">
                  <c:v>41536.6875</c:v>
                </c:pt>
                <c:pt idx="1027">
                  <c:v>41536.697916666664</c:v>
                </c:pt>
                <c:pt idx="1028">
                  <c:v>41536.708333333336</c:v>
                </c:pt>
                <c:pt idx="1029">
                  <c:v>41536.71875</c:v>
                </c:pt>
                <c:pt idx="1030">
                  <c:v>41536.729166666664</c:v>
                </c:pt>
                <c:pt idx="1031">
                  <c:v>41536.739583333336</c:v>
                </c:pt>
                <c:pt idx="1032">
                  <c:v>41536.75</c:v>
                </c:pt>
                <c:pt idx="1033">
                  <c:v>41536.760416666664</c:v>
                </c:pt>
                <c:pt idx="1034">
                  <c:v>41536.770833333336</c:v>
                </c:pt>
                <c:pt idx="1035">
                  <c:v>41536.78125</c:v>
                </c:pt>
                <c:pt idx="1036">
                  <c:v>41536.791666666664</c:v>
                </c:pt>
                <c:pt idx="1037">
                  <c:v>41536.802083333336</c:v>
                </c:pt>
                <c:pt idx="1038">
                  <c:v>41536.8125</c:v>
                </c:pt>
                <c:pt idx="1039">
                  <c:v>41536.822916666664</c:v>
                </c:pt>
                <c:pt idx="1040">
                  <c:v>41536.833333333336</c:v>
                </c:pt>
                <c:pt idx="1041">
                  <c:v>41536.84375</c:v>
                </c:pt>
                <c:pt idx="1042">
                  <c:v>41536.854166666664</c:v>
                </c:pt>
                <c:pt idx="1043">
                  <c:v>41536.864583333336</c:v>
                </c:pt>
                <c:pt idx="1044">
                  <c:v>41536.875</c:v>
                </c:pt>
                <c:pt idx="1045">
                  <c:v>41536.885416666664</c:v>
                </c:pt>
                <c:pt idx="1046">
                  <c:v>41536.895833333336</c:v>
                </c:pt>
                <c:pt idx="1047">
                  <c:v>41536.90625</c:v>
                </c:pt>
                <c:pt idx="1048">
                  <c:v>41536.916666666664</c:v>
                </c:pt>
                <c:pt idx="1049">
                  <c:v>41536.927083333336</c:v>
                </c:pt>
                <c:pt idx="1050">
                  <c:v>41536.9375</c:v>
                </c:pt>
                <c:pt idx="1051">
                  <c:v>41536.947916666664</c:v>
                </c:pt>
                <c:pt idx="1052">
                  <c:v>41536.958333333336</c:v>
                </c:pt>
                <c:pt idx="1053">
                  <c:v>41536.96875</c:v>
                </c:pt>
                <c:pt idx="1054">
                  <c:v>41536.979166666664</c:v>
                </c:pt>
                <c:pt idx="1055">
                  <c:v>41536.989583333336</c:v>
                </c:pt>
                <c:pt idx="1056">
                  <c:v>41537</c:v>
                </c:pt>
                <c:pt idx="1057">
                  <c:v>41537.010416666664</c:v>
                </c:pt>
                <c:pt idx="1058">
                  <c:v>41537.020833333336</c:v>
                </c:pt>
                <c:pt idx="1059">
                  <c:v>41537.03125</c:v>
                </c:pt>
                <c:pt idx="1060">
                  <c:v>41537.041666666664</c:v>
                </c:pt>
                <c:pt idx="1061">
                  <c:v>41537.052083333336</c:v>
                </c:pt>
                <c:pt idx="1062">
                  <c:v>41537.0625</c:v>
                </c:pt>
                <c:pt idx="1063">
                  <c:v>41537.072916666664</c:v>
                </c:pt>
                <c:pt idx="1064">
                  <c:v>41537.083333333336</c:v>
                </c:pt>
                <c:pt idx="1065">
                  <c:v>41537.09375</c:v>
                </c:pt>
                <c:pt idx="1066">
                  <c:v>41537.104166666664</c:v>
                </c:pt>
                <c:pt idx="1067">
                  <c:v>41537.114583333336</c:v>
                </c:pt>
                <c:pt idx="1068">
                  <c:v>41537.125</c:v>
                </c:pt>
                <c:pt idx="1069">
                  <c:v>41537.135416666664</c:v>
                </c:pt>
                <c:pt idx="1070">
                  <c:v>41537.145833333336</c:v>
                </c:pt>
                <c:pt idx="1071">
                  <c:v>41537.15625</c:v>
                </c:pt>
                <c:pt idx="1072">
                  <c:v>41537.166666666664</c:v>
                </c:pt>
                <c:pt idx="1073">
                  <c:v>41537.177083333336</c:v>
                </c:pt>
                <c:pt idx="1074">
                  <c:v>41537.1875</c:v>
                </c:pt>
                <c:pt idx="1075">
                  <c:v>41537.197916666664</c:v>
                </c:pt>
                <c:pt idx="1076">
                  <c:v>41537.208333333336</c:v>
                </c:pt>
                <c:pt idx="1077">
                  <c:v>41537.21875</c:v>
                </c:pt>
                <c:pt idx="1078">
                  <c:v>41537.229166666664</c:v>
                </c:pt>
                <c:pt idx="1079">
                  <c:v>41537.239583333336</c:v>
                </c:pt>
                <c:pt idx="1080">
                  <c:v>41537.25</c:v>
                </c:pt>
                <c:pt idx="1081">
                  <c:v>41537.260416666664</c:v>
                </c:pt>
                <c:pt idx="1082">
                  <c:v>41537.270833333336</c:v>
                </c:pt>
                <c:pt idx="1083">
                  <c:v>41537.28125</c:v>
                </c:pt>
                <c:pt idx="1084">
                  <c:v>41537.291666666664</c:v>
                </c:pt>
                <c:pt idx="1085">
                  <c:v>41537.302083333336</c:v>
                </c:pt>
                <c:pt idx="1086">
                  <c:v>41537.3125</c:v>
                </c:pt>
                <c:pt idx="1087">
                  <c:v>41537.322916666664</c:v>
                </c:pt>
                <c:pt idx="1088">
                  <c:v>41537.333333333336</c:v>
                </c:pt>
                <c:pt idx="1089">
                  <c:v>41537.34375</c:v>
                </c:pt>
                <c:pt idx="1090">
                  <c:v>41537.354166666664</c:v>
                </c:pt>
                <c:pt idx="1091">
                  <c:v>41537.364583333336</c:v>
                </c:pt>
                <c:pt idx="1092">
                  <c:v>41537.375</c:v>
                </c:pt>
                <c:pt idx="1093">
                  <c:v>41537.385416666664</c:v>
                </c:pt>
                <c:pt idx="1094">
                  <c:v>41537.395833333336</c:v>
                </c:pt>
                <c:pt idx="1095">
                  <c:v>41537.40625</c:v>
                </c:pt>
                <c:pt idx="1096">
                  <c:v>41537.416666666664</c:v>
                </c:pt>
                <c:pt idx="1097">
                  <c:v>41537.427083333336</c:v>
                </c:pt>
                <c:pt idx="1098">
                  <c:v>41537.4375</c:v>
                </c:pt>
                <c:pt idx="1099">
                  <c:v>41537.447916666664</c:v>
                </c:pt>
                <c:pt idx="1100">
                  <c:v>41537.458333333336</c:v>
                </c:pt>
                <c:pt idx="1101">
                  <c:v>41537.46875</c:v>
                </c:pt>
                <c:pt idx="1102">
                  <c:v>41537.479166666664</c:v>
                </c:pt>
                <c:pt idx="1103">
                  <c:v>41537.489583333336</c:v>
                </c:pt>
                <c:pt idx="1104">
                  <c:v>41537.5</c:v>
                </c:pt>
                <c:pt idx="1105">
                  <c:v>41537.510416666664</c:v>
                </c:pt>
                <c:pt idx="1106">
                  <c:v>41537.520833333336</c:v>
                </c:pt>
                <c:pt idx="1107">
                  <c:v>41537.53125</c:v>
                </c:pt>
                <c:pt idx="1108">
                  <c:v>41537.541666666664</c:v>
                </c:pt>
                <c:pt idx="1109">
                  <c:v>41537.552083333336</c:v>
                </c:pt>
                <c:pt idx="1110">
                  <c:v>41537.5625</c:v>
                </c:pt>
                <c:pt idx="1111">
                  <c:v>41537.572916666664</c:v>
                </c:pt>
                <c:pt idx="1112">
                  <c:v>41537.583333333336</c:v>
                </c:pt>
                <c:pt idx="1113">
                  <c:v>41537.59375</c:v>
                </c:pt>
                <c:pt idx="1114">
                  <c:v>41537.604166666664</c:v>
                </c:pt>
                <c:pt idx="1115">
                  <c:v>41537.614583333336</c:v>
                </c:pt>
                <c:pt idx="1116">
                  <c:v>41537.625</c:v>
                </c:pt>
                <c:pt idx="1117">
                  <c:v>41537.635416666664</c:v>
                </c:pt>
                <c:pt idx="1118">
                  <c:v>41537.645833333336</c:v>
                </c:pt>
                <c:pt idx="1119">
                  <c:v>41537.65625</c:v>
                </c:pt>
                <c:pt idx="1120">
                  <c:v>41537.666666666664</c:v>
                </c:pt>
                <c:pt idx="1121">
                  <c:v>41537.677083333336</c:v>
                </c:pt>
                <c:pt idx="1122">
                  <c:v>41537.6875</c:v>
                </c:pt>
                <c:pt idx="1123">
                  <c:v>41537.697916666664</c:v>
                </c:pt>
                <c:pt idx="1124">
                  <c:v>41537.708333333336</c:v>
                </c:pt>
                <c:pt idx="1125">
                  <c:v>41537.71875</c:v>
                </c:pt>
                <c:pt idx="1126">
                  <c:v>41537.729166666664</c:v>
                </c:pt>
                <c:pt idx="1127">
                  <c:v>41537.739583333336</c:v>
                </c:pt>
                <c:pt idx="1128">
                  <c:v>41537.75</c:v>
                </c:pt>
                <c:pt idx="1129">
                  <c:v>41537.760416666664</c:v>
                </c:pt>
                <c:pt idx="1130">
                  <c:v>41537.770833333336</c:v>
                </c:pt>
                <c:pt idx="1131">
                  <c:v>41537.78125</c:v>
                </c:pt>
                <c:pt idx="1132">
                  <c:v>41537.791666666664</c:v>
                </c:pt>
                <c:pt idx="1133">
                  <c:v>41537.802083333336</c:v>
                </c:pt>
                <c:pt idx="1134">
                  <c:v>41537.8125</c:v>
                </c:pt>
                <c:pt idx="1135">
                  <c:v>41537.822916666664</c:v>
                </c:pt>
                <c:pt idx="1136">
                  <c:v>41537.833333333336</c:v>
                </c:pt>
                <c:pt idx="1137">
                  <c:v>41537.84375</c:v>
                </c:pt>
                <c:pt idx="1138">
                  <c:v>41537.854166666664</c:v>
                </c:pt>
                <c:pt idx="1139">
                  <c:v>41537.864583333336</c:v>
                </c:pt>
                <c:pt idx="1140">
                  <c:v>41537.875</c:v>
                </c:pt>
                <c:pt idx="1141">
                  <c:v>41537.885416666664</c:v>
                </c:pt>
                <c:pt idx="1142">
                  <c:v>41537.895833333336</c:v>
                </c:pt>
                <c:pt idx="1143">
                  <c:v>41537.90625</c:v>
                </c:pt>
                <c:pt idx="1144">
                  <c:v>41537.916666666664</c:v>
                </c:pt>
                <c:pt idx="1145">
                  <c:v>41537.927083333336</c:v>
                </c:pt>
                <c:pt idx="1146">
                  <c:v>41537.9375</c:v>
                </c:pt>
                <c:pt idx="1147">
                  <c:v>41537.947916666664</c:v>
                </c:pt>
                <c:pt idx="1148">
                  <c:v>41537.958333333336</c:v>
                </c:pt>
                <c:pt idx="1149">
                  <c:v>41537.96875</c:v>
                </c:pt>
                <c:pt idx="1150">
                  <c:v>41537.979166666664</c:v>
                </c:pt>
                <c:pt idx="1151">
                  <c:v>41537.989583333336</c:v>
                </c:pt>
              </c:numCache>
            </c:numRef>
          </c:xVal>
          <c:yVal>
            <c:numRef>
              <c:f>Sheet1!$H$2:$H$1154</c:f>
              <c:numCache>
                <c:formatCode>General</c:formatCode>
                <c:ptCount val="1153"/>
                <c:pt idx="0">
                  <c:v>2.15</c:v>
                </c:pt>
                <c:pt idx="1">
                  <c:v>2.14</c:v>
                </c:pt>
                <c:pt idx="2">
                  <c:v>2.15</c:v>
                </c:pt>
                <c:pt idx="3">
                  <c:v>2.15</c:v>
                </c:pt>
                <c:pt idx="4">
                  <c:v>2.15</c:v>
                </c:pt>
                <c:pt idx="5">
                  <c:v>2.15</c:v>
                </c:pt>
                <c:pt idx="6">
                  <c:v>2.15</c:v>
                </c:pt>
                <c:pt idx="7">
                  <c:v>2.15</c:v>
                </c:pt>
                <c:pt idx="8">
                  <c:v>2.15</c:v>
                </c:pt>
                <c:pt idx="9">
                  <c:v>2.15</c:v>
                </c:pt>
                <c:pt idx="10">
                  <c:v>2.14</c:v>
                </c:pt>
                <c:pt idx="11">
                  <c:v>2.14</c:v>
                </c:pt>
                <c:pt idx="12">
                  <c:v>2.14</c:v>
                </c:pt>
                <c:pt idx="13">
                  <c:v>2.15</c:v>
                </c:pt>
                <c:pt idx="14">
                  <c:v>2.14</c:v>
                </c:pt>
                <c:pt idx="15">
                  <c:v>2.14</c:v>
                </c:pt>
                <c:pt idx="16">
                  <c:v>2.14</c:v>
                </c:pt>
                <c:pt idx="17">
                  <c:v>2.14</c:v>
                </c:pt>
                <c:pt idx="18">
                  <c:v>2.15</c:v>
                </c:pt>
                <c:pt idx="19">
                  <c:v>2.15</c:v>
                </c:pt>
                <c:pt idx="20">
                  <c:v>2.15</c:v>
                </c:pt>
                <c:pt idx="21">
                  <c:v>2.15</c:v>
                </c:pt>
                <c:pt idx="22">
                  <c:v>2.15</c:v>
                </c:pt>
                <c:pt idx="23">
                  <c:v>2.15</c:v>
                </c:pt>
                <c:pt idx="24">
                  <c:v>2.15</c:v>
                </c:pt>
                <c:pt idx="25">
                  <c:v>2.15</c:v>
                </c:pt>
                <c:pt idx="26">
                  <c:v>2.15</c:v>
                </c:pt>
                <c:pt idx="27">
                  <c:v>2.15</c:v>
                </c:pt>
                <c:pt idx="28">
                  <c:v>2.15</c:v>
                </c:pt>
                <c:pt idx="29">
                  <c:v>2.15</c:v>
                </c:pt>
                <c:pt idx="30">
                  <c:v>2.15</c:v>
                </c:pt>
                <c:pt idx="31">
                  <c:v>2.15</c:v>
                </c:pt>
                <c:pt idx="32">
                  <c:v>2.15</c:v>
                </c:pt>
                <c:pt idx="33">
                  <c:v>2.15</c:v>
                </c:pt>
                <c:pt idx="34">
                  <c:v>2.14</c:v>
                </c:pt>
                <c:pt idx="35">
                  <c:v>2.14</c:v>
                </c:pt>
                <c:pt idx="36">
                  <c:v>2.14</c:v>
                </c:pt>
                <c:pt idx="37">
                  <c:v>2.14</c:v>
                </c:pt>
                <c:pt idx="38">
                  <c:v>2.14</c:v>
                </c:pt>
                <c:pt idx="39">
                  <c:v>2.15</c:v>
                </c:pt>
                <c:pt idx="40">
                  <c:v>2.15</c:v>
                </c:pt>
                <c:pt idx="41">
                  <c:v>2.15</c:v>
                </c:pt>
                <c:pt idx="42">
                  <c:v>2.15</c:v>
                </c:pt>
                <c:pt idx="43">
                  <c:v>2.14</c:v>
                </c:pt>
                <c:pt idx="44">
                  <c:v>2.09</c:v>
                </c:pt>
                <c:pt idx="45">
                  <c:v>2.1800000000000002</c:v>
                </c:pt>
                <c:pt idx="46">
                  <c:v>2.16</c:v>
                </c:pt>
                <c:pt idx="47">
                  <c:v>2.15</c:v>
                </c:pt>
                <c:pt idx="48">
                  <c:v>2.15</c:v>
                </c:pt>
                <c:pt idx="49">
                  <c:v>2.15</c:v>
                </c:pt>
                <c:pt idx="50">
                  <c:v>2.15</c:v>
                </c:pt>
                <c:pt idx="51">
                  <c:v>2.15</c:v>
                </c:pt>
                <c:pt idx="52">
                  <c:v>2.15</c:v>
                </c:pt>
                <c:pt idx="53">
                  <c:v>2.14</c:v>
                </c:pt>
                <c:pt idx="54">
                  <c:v>2.15</c:v>
                </c:pt>
                <c:pt idx="55">
                  <c:v>2.14</c:v>
                </c:pt>
                <c:pt idx="56">
                  <c:v>2.15</c:v>
                </c:pt>
                <c:pt idx="57">
                  <c:v>2.15</c:v>
                </c:pt>
                <c:pt idx="58">
                  <c:v>2.14</c:v>
                </c:pt>
                <c:pt idx="59">
                  <c:v>2.15</c:v>
                </c:pt>
                <c:pt idx="60">
                  <c:v>2.14</c:v>
                </c:pt>
                <c:pt idx="61">
                  <c:v>2.14</c:v>
                </c:pt>
                <c:pt idx="62">
                  <c:v>2.15</c:v>
                </c:pt>
                <c:pt idx="63">
                  <c:v>2.15</c:v>
                </c:pt>
                <c:pt idx="64">
                  <c:v>2.15</c:v>
                </c:pt>
                <c:pt idx="65">
                  <c:v>2.16</c:v>
                </c:pt>
                <c:pt idx="66">
                  <c:v>2.16</c:v>
                </c:pt>
                <c:pt idx="67">
                  <c:v>2.16</c:v>
                </c:pt>
                <c:pt idx="68">
                  <c:v>2.16</c:v>
                </c:pt>
                <c:pt idx="69">
                  <c:v>2.15</c:v>
                </c:pt>
                <c:pt idx="70">
                  <c:v>2.16</c:v>
                </c:pt>
                <c:pt idx="71">
                  <c:v>2.17</c:v>
                </c:pt>
                <c:pt idx="72">
                  <c:v>2.2000000000000002</c:v>
                </c:pt>
                <c:pt idx="73">
                  <c:v>2.2200000000000002</c:v>
                </c:pt>
                <c:pt idx="74">
                  <c:v>2.23</c:v>
                </c:pt>
                <c:pt idx="75">
                  <c:v>2.2200000000000002</c:v>
                </c:pt>
                <c:pt idx="76">
                  <c:v>2.21</c:v>
                </c:pt>
                <c:pt idx="77">
                  <c:v>2.19</c:v>
                </c:pt>
                <c:pt idx="78">
                  <c:v>2.19</c:v>
                </c:pt>
                <c:pt idx="79">
                  <c:v>2.2200000000000002</c:v>
                </c:pt>
                <c:pt idx="80">
                  <c:v>2.2400000000000002</c:v>
                </c:pt>
                <c:pt idx="81">
                  <c:v>2.25</c:v>
                </c:pt>
                <c:pt idx="82">
                  <c:v>2.25</c:v>
                </c:pt>
                <c:pt idx="83">
                  <c:v>2.2400000000000002</c:v>
                </c:pt>
                <c:pt idx="84">
                  <c:v>2.23</c:v>
                </c:pt>
                <c:pt idx="85">
                  <c:v>2.21</c:v>
                </c:pt>
                <c:pt idx="86">
                  <c:v>2.19</c:v>
                </c:pt>
                <c:pt idx="87">
                  <c:v>2.1800000000000002</c:v>
                </c:pt>
                <c:pt idx="88">
                  <c:v>2.1800000000000002</c:v>
                </c:pt>
                <c:pt idx="89">
                  <c:v>2.19</c:v>
                </c:pt>
                <c:pt idx="90">
                  <c:v>2.19</c:v>
                </c:pt>
                <c:pt idx="91">
                  <c:v>2.2000000000000002</c:v>
                </c:pt>
                <c:pt idx="92">
                  <c:v>2.21</c:v>
                </c:pt>
                <c:pt idx="93">
                  <c:v>2.2200000000000002</c:v>
                </c:pt>
                <c:pt idx="94">
                  <c:v>2.2200000000000002</c:v>
                </c:pt>
                <c:pt idx="95">
                  <c:v>2.21</c:v>
                </c:pt>
                <c:pt idx="96">
                  <c:v>2.2000000000000002</c:v>
                </c:pt>
                <c:pt idx="97">
                  <c:v>2.19</c:v>
                </c:pt>
                <c:pt idx="98">
                  <c:v>2.1800000000000002</c:v>
                </c:pt>
                <c:pt idx="99">
                  <c:v>2.17</c:v>
                </c:pt>
                <c:pt idx="100">
                  <c:v>2.16</c:v>
                </c:pt>
                <c:pt idx="101">
                  <c:v>2.16</c:v>
                </c:pt>
                <c:pt idx="102">
                  <c:v>2.16</c:v>
                </c:pt>
                <c:pt idx="103">
                  <c:v>2.16</c:v>
                </c:pt>
                <c:pt idx="104">
                  <c:v>2.16</c:v>
                </c:pt>
                <c:pt idx="105">
                  <c:v>2.17</c:v>
                </c:pt>
                <c:pt idx="106">
                  <c:v>2.17</c:v>
                </c:pt>
                <c:pt idx="107">
                  <c:v>2.17</c:v>
                </c:pt>
                <c:pt idx="108">
                  <c:v>2.16</c:v>
                </c:pt>
                <c:pt idx="109">
                  <c:v>2.16</c:v>
                </c:pt>
                <c:pt idx="110">
                  <c:v>2.16</c:v>
                </c:pt>
                <c:pt idx="111">
                  <c:v>2.15</c:v>
                </c:pt>
                <c:pt idx="112">
                  <c:v>2.15</c:v>
                </c:pt>
                <c:pt idx="113">
                  <c:v>2.16</c:v>
                </c:pt>
                <c:pt idx="114">
                  <c:v>2.15</c:v>
                </c:pt>
                <c:pt idx="115">
                  <c:v>2.15</c:v>
                </c:pt>
                <c:pt idx="116">
                  <c:v>2.15</c:v>
                </c:pt>
                <c:pt idx="117">
                  <c:v>2.15</c:v>
                </c:pt>
                <c:pt idx="118">
                  <c:v>2.15</c:v>
                </c:pt>
                <c:pt idx="119">
                  <c:v>2.15</c:v>
                </c:pt>
                <c:pt idx="120">
                  <c:v>2.15</c:v>
                </c:pt>
                <c:pt idx="121">
                  <c:v>2.15</c:v>
                </c:pt>
                <c:pt idx="122">
                  <c:v>2.15</c:v>
                </c:pt>
                <c:pt idx="123">
                  <c:v>2.15</c:v>
                </c:pt>
                <c:pt idx="124">
                  <c:v>2.15</c:v>
                </c:pt>
                <c:pt idx="125">
                  <c:v>2.15</c:v>
                </c:pt>
                <c:pt idx="126">
                  <c:v>2.15</c:v>
                </c:pt>
                <c:pt idx="127">
                  <c:v>2.15</c:v>
                </c:pt>
                <c:pt idx="128">
                  <c:v>2.15</c:v>
                </c:pt>
                <c:pt idx="129">
                  <c:v>2.15</c:v>
                </c:pt>
                <c:pt idx="130">
                  <c:v>2.15</c:v>
                </c:pt>
                <c:pt idx="131">
                  <c:v>2.15</c:v>
                </c:pt>
                <c:pt idx="132">
                  <c:v>2.15</c:v>
                </c:pt>
                <c:pt idx="133">
                  <c:v>2.15</c:v>
                </c:pt>
                <c:pt idx="134">
                  <c:v>2.16</c:v>
                </c:pt>
                <c:pt idx="135">
                  <c:v>2.1800000000000002</c:v>
                </c:pt>
                <c:pt idx="136">
                  <c:v>2.2999999999999998</c:v>
                </c:pt>
                <c:pt idx="137">
                  <c:v>2.3199999999999998</c:v>
                </c:pt>
                <c:pt idx="138">
                  <c:v>2.31</c:v>
                </c:pt>
                <c:pt idx="139">
                  <c:v>2.31</c:v>
                </c:pt>
                <c:pt idx="140">
                  <c:v>2.31</c:v>
                </c:pt>
                <c:pt idx="141">
                  <c:v>2.31</c:v>
                </c:pt>
                <c:pt idx="142">
                  <c:v>2.2999999999999998</c:v>
                </c:pt>
                <c:pt idx="143">
                  <c:v>2.29</c:v>
                </c:pt>
                <c:pt idx="144">
                  <c:v>2.2999999999999998</c:v>
                </c:pt>
                <c:pt idx="145">
                  <c:v>2.29</c:v>
                </c:pt>
                <c:pt idx="146">
                  <c:v>2.29</c:v>
                </c:pt>
                <c:pt idx="147">
                  <c:v>2.29</c:v>
                </c:pt>
                <c:pt idx="148">
                  <c:v>2.29</c:v>
                </c:pt>
                <c:pt idx="149">
                  <c:v>2.29</c:v>
                </c:pt>
                <c:pt idx="150">
                  <c:v>2.29</c:v>
                </c:pt>
                <c:pt idx="151">
                  <c:v>2.29</c:v>
                </c:pt>
                <c:pt idx="152">
                  <c:v>2.29</c:v>
                </c:pt>
                <c:pt idx="153">
                  <c:v>2.2799999999999998</c:v>
                </c:pt>
                <c:pt idx="154">
                  <c:v>2.2799999999999998</c:v>
                </c:pt>
                <c:pt idx="155">
                  <c:v>2.2799999999999998</c:v>
                </c:pt>
                <c:pt idx="156">
                  <c:v>2.2799999999999998</c:v>
                </c:pt>
                <c:pt idx="157">
                  <c:v>2.2799999999999998</c:v>
                </c:pt>
                <c:pt idx="158">
                  <c:v>2.2799999999999998</c:v>
                </c:pt>
                <c:pt idx="159">
                  <c:v>2.2799999999999998</c:v>
                </c:pt>
                <c:pt idx="160">
                  <c:v>2.2799999999999998</c:v>
                </c:pt>
                <c:pt idx="161">
                  <c:v>2.2799999999999998</c:v>
                </c:pt>
                <c:pt idx="162">
                  <c:v>2.2799999999999998</c:v>
                </c:pt>
                <c:pt idx="163">
                  <c:v>2.2799999999999998</c:v>
                </c:pt>
                <c:pt idx="164">
                  <c:v>2.2799999999999998</c:v>
                </c:pt>
                <c:pt idx="165">
                  <c:v>2.2799999999999998</c:v>
                </c:pt>
                <c:pt idx="166">
                  <c:v>2.2799999999999998</c:v>
                </c:pt>
                <c:pt idx="167">
                  <c:v>2.2799999999999998</c:v>
                </c:pt>
                <c:pt idx="168">
                  <c:v>2.2799999999999998</c:v>
                </c:pt>
                <c:pt idx="169">
                  <c:v>2.2799999999999998</c:v>
                </c:pt>
                <c:pt idx="170">
                  <c:v>2.2799999999999998</c:v>
                </c:pt>
                <c:pt idx="171">
                  <c:v>2.2799999999999998</c:v>
                </c:pt>
                <c:pt idx="172">
                  <c:v>2.2799999999999998</c:v>
                </c:pt>
                <c:pt idx="173">
                  <c:v>2.29</c:v>
                </c:pt>
                <c:pt idx="174">
                  <c:v>2.2999999999999998</c:v>
                </c:pt>
                <c:pt idx="175">
                  <c:v>2.31</c:v>
                </c:pt>
                <c:pt idx="176">
                  <c:v>2.3199999999999998</c:v>
                </c:pt>
                <c:pt idx="177">
                  <c:v>2.3199999999999998</c:v>
                </c:pt>
                <c:pt idx="178">
                  <c:v>2.2999999999999998</c:v>
                </c:pt>
                <c:pt idx="179">
                  <c:v>2.2999999999999998</c:v>
                </c:pt>
                <c:pt idx="180">
                  <c:v>2.29</c:v>
                </c:pt>
                <c:pt idx="181">
                  <c:v>2.29</c:v>
                </c:pt>
                <c:pt idx="182">
                  <c:v>2.29</c:v>
                </c:pt>
                <c:pt idx="183">
                  <c:v>2.29</c:v>
                </c:pt>
                <c:pt idx="184">
                  <c:v>2.29</c:v>
                </c:pt>
                <c:pt idx="185">
                  <c:v>2.29</c:v>
                </c:pt>
                <c:pt idx="186">
                  <c:v>2.29</c:v>
                </c:pt>
                <c:pt idx="187">
                  <c:v>2.2999999999999998</c:v>
                </c:pt>
                <c:pt idx="188">
                  <c:v>2.2999999999999998</c:v>
                </c:pt>
                <c:pt idx="189">
                  <c:v>2.29</c:v>
                </c:pt>
                <c:pt idx="190">
                  <c:v>2.29</c:v>
                </c:pt>
                <c:pt idx="191">
                  <c:v>2.29</c:v>
                </c:pt>
                <c:pt idx="192">
                  <c:v>2.2999999999999998</c:v>
                </c:pt>
                <c:pt idx="193">
                  <c:v>2.31</c:v>
                </c:pt>
                <c:pt idx="194">
                  <c:v>2.3199999999999998</c:v>
                </c:pt>
                <c:pt idx="195">
                  <c:v>2.33</c:v>
                </c:pt>
                <c:pt idx="196">
                  <c:v>2.34</c:v>
                </c:pt>
                <c:pt idx="197">
                  <c:v>2.35</c:v>
                </c:pt>
                <c:pt idx="198">
                  <c:v>2.36</c:v>
                </c:pt>
                <c:pt idx="199">
                  <c:v>2.37</c:v>
                </c:pt>
                <c:pt idx="200">
                  <c:v>2.38</c:v>
                </c:pt>
                <c:pt idx="201">
                  <c:v>2.4</c:v>
                </c:pt>
                <c:pt idx="202">
                  <c:v>2.4</c:v>
                </c:pt>
                <c:pt idx="203">
                  <c:v>2.4</c:v>
                </c:pt>
                <c:pt idx="204">
                  <c:v>2.4</c:v>
                </c:pt>
                <c:pt idx="205">
                  <c:v>2.38</c:v>
                </c:pt>
                <c:pt idx="206">
                  <c:v>2.37</c:v>
                </c:pt>
                <c:pt idx="207">
                  <c:v>2.37</c:v>
                </c:pt>
                <c:pt idx="208">
                  <c:v>2.36</c:v>
                </c:pt>
                <c:pt idx="209">
                  <c:v>2.35</c:v>
                </c:pt>
                <c:pt idx="210">
                  <c:v>2.34</c:v>
                </c:pt>
                <c:pt idx="211">
                  <c:v>2.34</c:v>
                </c:pt>
                <c:pt idx="212">
                  <c:v>2.33</c:v>
                </c:pt>
                <c:pt idx="213">
                  <c:v>2.33</c:v>
                </c:pt>
                <c:pt idx="214">
                  <c:v>2.33</c:v>
                </c:pt>
                <c:pt idx="215">
                  <c:v>2.3199999999999998</c:v>
                </c:pt>
                <c:pt idx="216">
                  <c:v>2.3199999999999998</c:v>
                </c:pt>
                <c:pt idx="217">
                  <c:v>2.3199999999999998</c:v>
                </c:pt>
                <c:pt idx="218">
                  <c:v>2.3199999999999998</c:v>
                </c:pt>
                <c:pt idx="219">
                  <c:v>2.3199999999999998</c:v>
                </c:pt>
                <c:pt idx="220">
                  <c:v>2.3199999999999998</c:v>
                </c:pt>
                <c:pt idx="221">
                  <c:v>2.3199999999999998</c:v>
                </c:pt>
                <c:pt idx="222">
                  <c:v>2.3199999999999998</c:v>
                </c:pt>
                <c:pt idx="223">
                  <c:v>2.31</c:v>
                </c:pt>
                <c:pt idx="224">
                  <c:v>2.31</c:v>
                </c:pt>
                <c:pt idx="225">
                  <c:v>2.31</c:v>
                </c:pt>
                <c:pt idx="226">
                  <c:v>2.31</c:v>
                </c:pt>
                <c:pt idx="227">
                  <c:v>2.31</c:v>
                </c:pt>
                <c:pt idx="228">
                  <c:v>2.3199999999999998</c:v>
                </c:pt>
                <c:pt idx="229">
                  <c:v>2.3199999999999998</c:v>
                </c:pt>
                <c:pt idx="230">
                  <c:v>2.33</c:v>
                </c:pt>
                <c:pt idx="231">
                  <c:v>2.35</c:v>
                </c:pt>
                <c:pt idx="232">
                  <c:v>2.5299999999999998</c:v>
                </c:pt>
                <c:pt idx="233">
                  <c:v>2.56</c:v>
                </c:pt>
                <c:pt idx="234">
                  <c:v>2.57</c:v>
                </c:pt>
                <c:pt idx="235">
                  <c:v>2.57</c:v>
                </c:pt>
                <c:pt idx="236">
                  <c:v>2.57</c:v>
                </c:pt>
                <c:pt idx="237">
                  <c:v>2.57</c:v>
                </c:pt>
                <c:pt idx="238">
                  <c:v>2.57</c:v>
                </c:pt>
                <c:pt idx="239">
                  <c:v>2.58</c:v>
                </c:pt>
                <c:pt idx="240">
                  <c:v>2.59</c:v>
                </c:pt>
                <c:pt idx="241">
                  <c:v>2.6</c:v>
                </c:pt>
                <c:pt idx="242">
                  <c:v>2.61</c:v>
                </c:pt>
                <c:pt idx="243">
                  <c:v>2.62</c:v>
                </c:pt>
                <c:pt idx="244">
                  <c:v>2.63</c:v>
                </c:pt>
                <c:pt idx="245">
                  <c:v>2.64</c:v>
                </c:pt>
                <c:pt idx="246">
                  <c:v>2.64</c:v>
                </c:pt>
                <c:pt idx="247">
                  <c:v>2.63</c:v>
                </c:pt>
                <c:pt idx="248">
                  <c:v>2.63</c:v>
                </c:pt>
                <c:pt idx="249">
                  <c:v>2.63</c:v>
                </c:pt>
                <c:pt idx="250">
                  <c:v>2.62</c:v>
                </c:pt>
                <c:pt idx="251">
                  <c:v>2.62</c:v>
                </c:pt>
                <c:pt idx="252">
                  <c:v>2.61</c:v>
                </c:pt>
                <c:pt idx="253">
                  <c:v>2.6</c:v>
                </c:pt>
                <c:pt idx="254">
                  <c:v>2.6</c:v>
                </c:pt>
                <c:pt idx="255">
                  <c:v>2.59</c:v>
                </c:pt>
                <c:pt idx="256">
                  <c:v>2.59</c:v>
                </c:pt>
                <c:pt idx="257">
                  <c:v>2.59</c:v>
                </c:pt>
                <c:pt idx="258">
                  <c:v>2.59</c:v>
                </c:pt>
                <c:pt idx="259">
                  <c:v>2.59</c:v>
                </c:pt>
                <c:pt idx="260">
                  <c:v>2.59</c:v>
                </c:pt>
                <c:pt idx="261">
                  <c:v>2.59</c:v>
                </c:pt>
                <c:pt idx="262">
                  <c:v>2.59</c:v>
                </c:pt>
                <c:pt idx="263">
                  <c:v>2.6</c:v>
                </c:pt>
                <c:pt idx="264">
                  <c:v>2.61</c:v>
                </c:pt>
                <c:pt idx="265">
                  <c:v>2.62</c:v>
                </c:pt>
                <c:pt idx="266">
                  <c:v>2.62</c:v>
                </c:pt>
                <c:pt idx="267">
                  <c:v>2.62</c:v>
                </c:pt>
                <c:pt idx="268">
                  <c:v>2.63</c:v>
                </c:pt>
                <c:pt idx="269">
                  <c:v>2.63</c:v>
                </c:pt>
                <c:pt idx="270">
                  <c:v>2.63</c:v>
                </c:pt>
                <c:pt idx="271">
                  <c:v>2.63</c:v>
                </c:pt>
                <c:pt idx="272">
                  <c:v>2.65</c:v>
                </c:pt>
                <c:pt idx="273">
                  <c:v>2.67</c:v>
                </c:pt>
                <c:pt idx="274">
                  <c:v>2.73</c:v>
                </c:pt>
                <c:pt idx="275">
                  <c:v>2.79</c:v>
                </c:pt>
                <c:pt idx="276">
                  <c:v>2.87</c:v>
                </c:pt>
                <c:pt idx="277">
                  <c:v>3.03</c:v>
                </c:pt>
                <c:pt idx="278">
                  <c:v>3.18</c:v>
                </c:pt>
                <c:pt idx="279">
                  <c:v>3.38</c:v>
                </c:pt>
                <c:pt idx="280">
                  <c:v>3.61</c:v>
                </c:pt>
                <c:pt idx="281">
                  <c:v>3.76</c:v>
                </c:pt>
                <c:pt idx="282">
                  <c:v>4.01</c:v>
                </c:pt>
                <c:pt idx="283">
                  <c:v>4.2699999999999996</c:v>
                </c:pt>
                <c:pt idx="284">
                  <c:v>4.4800000000000004</c:v>
                </c:pt>
                <c:pt idx="285">
                  <c:v>4.67</c:v>
                </c:pt>
                <c:pt idx="286">
                  <c:v>4.8499999999999996</c:v>
                </c:pt>
                <c:pt idx="287">
                  <c:v>4.8499999999999996</c:v>
                </c:pt>
                <c:pt idx="288">
                  <c:v>4.7699999999999996</c:v>
                </c:pt>
                <c:pt idx="289">
                  <c:v>4.72</c:v>
                </c:pt>
                <c:pt idx="290">
                  <c:v>4.5199999999999996</c:v>
                </c:pt>
                <c:pt idx="291">
                  <c:v>4.43</c:v>
                </c:pt>
                <c:pt idx="292">
                  <c:v>4.34</c:v>
                </c:pt>
                <c:pt idx="293">
                  <c:v>4.29</c:v>
                </c:pt>
                <c:pt idx="294">
                  <c:v>4.28</c:v>
                </c:pt>
                <c:pt idx="295">
                  <c:v>4.22</c:v>
                </c:pt>
                <c:pt idx="296">
                  <c:v>4.17</c:v>
                </c:pt>
                <c:pt idx="297">
                  <c:v>4.09</c:v>
                </c:pt>
                <c:pt idx="298">
                  <c:v>4.07</c:v>
                </c:pt>
                <c:pt idx="299">
                  <c:v>4.0199999999999996</c:v>
                </c:pt>
                <c:pt idx="300">
                  <c:v>3.98</c:v>
                </c:pt>
                <c:pt idx="301">
                  <c:v>3.97</c:v>
                </c:pt>
                <c:pt idx="302">
                  <c:v>3.94</c:v>
                </c:pt>
                <c:pt idx="303">
                  <c:v>3.92</c:v>
                </c:pt>
                <c:pt idx="304">
                  <c:v>3.91</c:v>
                </c:pt>
                <c:pt idx="305">
                  <c:v>3.9</c:v>
                </c:pt>
                <c:pt idx="306">
                  <c:v>3.88</c:v>
                </c:pt>
                <c:pt idx="307">
                  <c:v>3.85</c:v>
                </c:pt>
                <c:pt idx="308">
                  <c:v>3.84</c:v>
                </c:pt>
                <c:pt idx="309">
                  <c:v>3.75</c:v>
                </c:pt>
                <c:pt idx="310">
                  <c:v>3.61</c:v>
                </c:pt>
                <c:pt idx="311">
                  <c:v>3.52</c:v>
                </c:pt>
                <c:pt idx="312">
                  <c:v>3.49</c:v>
                </c:pt>
                <c:pt idx="313">
                  <c:v>3.47</c:v>
                </c:pt>
                <c:pt idx="314">
                  <c:v>3.46</c:v>
                </c:pt>
                <c:pt idx="315">
                  <c:v>3.43</c:v>
                </c:pt>
                <c:pt idx="316">
                  <c:v>3.69</c:v>
                </c:pt>
                <c:pt idx="317">
                  <c:v>3.69</c:v>
                </c:pt>
                <c:pt idx="318">
                  <c:v>3.67</c:v>
                </c:pt>
                <c:pt idx="319">
                  <c:v>3.65</c:v>
                </c:pt>
                <c:pt idx="320">
                  <c:v>3.63</c:v>
                </c:pt>
                <c:pt idx="321">
                  <c:v>3.61</c:v>
                </c:pt>
                <c:pt idx="322">
                  <c:v>3.62</c:v>
                </c:pt>
                <c:pt idx="323">
                  <c:v>3.61</c:v>
                </c:pt>
                <c:pt idx="324">
                  <c:v>3.6</c:v>
                </c:pt>
                <c:pt idx="325">
                  <c:v>3.55</c:v>
                </c:pt>
                <c:pt idx="326">
                  <c:v>3.55</c:v>
                </c:pt>
                <c:pt idx="327">
                  <c:v>3.6</c:v>
                </c:pt>
                <c:pt idx="328">
                  <c:v>3.64</c:v>
                </c:pt>
                <c:pt idx="329">
                  <c:v>3.68</c:v>
                </c:pt>
                <c:pt idx="330">
                  <c:v>3.72</c:v>
                </c:pt>
                <c:pt idx="331">
                  <c:v>3.76</c:v>
                </c:pt>
                <c:pt idx="332">
                  <c:v>3.8</c:v>
                </c:pt>
                <c:pt idx="333">
                  <c:v>3.83</c:v>
                </c:pt>
                <c:pt idx="334">
                  <c:v>3.86</c:v>
                </c:pt>
                <c:pt idx="335">
                  <c:v>3.87</c:v>
                </c:pt>
                <c:pt idx="336">
                  <c:v>3.89</c:v>
                </c:pt>
                <c:pt idx="337">
                  <c:v>3.9</c:v>
                </c:pt>
                <c:pt idx="338">
                  <c:v>3.93</c:v>
                </c:pt>
                <c:pt idx="339">
                  <c:v>3.98</c:v>
                </c:pt>
                <c:pt idx="340">
                  <c:v>4</c:v>
                </c:pt>
                <c:pt idx="341">
                  <c:v>4</c:v>
                </c:pt>
                <c:pt idx="342">
                  <c:v>4</c:v>
                </c:pt>
                <c:pt idx="343">
                  <c:v>3.96</c:v>
                </c:pt>
                <c:pt idx="344">
                  <c:v>3.92</c:v>
                </c:pt>
                <c:pt idx="345">
                  <c:v>3.89</c:v>
                </c:pt>
                <c:pt idx="346">
                  <c:v>3.86</c:v>
                </c:pt>
                <c:pt idx="347">
                  <c:v>3.81</c:v>
                </c:pt>
                <c:pt idx="348">
                  <c:v>3.77</c:v>
                </c:pt>
                <c:pt idx="349">
                  <c:v>3.76</c:v>
                </c:pt>
                <c:pt idx="350">
                  <c:v>3.73</c:v>
                </c:pt>
                <c:pt idx="351">
                  <c:v>3.73</c:v>
                </c:pt>
                <c:pt idx="352">
                  <c:v>3.75</c:v>
                </c:pt>
                <c:pt idx="353">
                  <c:v>3.76</c:v>
                </c:pt>
                <c:pt idx="354">
                  <c:v>3.82</c:v>
                </c:pt>
                <c:pt idx="355">
                  <c:v>3.86</c:v>
                </c:pt>
                <c:pt idx="356">
                  <c:v>3.87</c:v>
                </c:pt>
                <c:pt idx="357">
                  <c:v>3.93</c:v>
                </c:pt>
                <c:pt idx="358">
                  <c:v>4.04</c:v>
                </c:pt>
                <c:pt idx="359">
                  <c:v>4.1900000000000004</c:v>
                </c:pt>
                <c:pt idx="360">
                  <c:v>4.3600000000000003</c:v>
                </c:pt>
                <c:pt idx="361">
                  <c:v>4.46</c:v>
                </c:pt>
                <c:pt idx="362">
                  <c:v>4.49</c:v>
                </c:pt>
                <c:pt idx="363">
                  <c:v>4.5199999999999996</c:v>
                </c:pt>
                <c:pt idx="364">
                  <c:v>4.53</c:v>
                </c:pt>
                <c:pt idx="365">
                  <c:v>4.58</c:v>
                </c:pt>
                <c:pt idx="366">
                  <c:v>4.5</c:v>
                </c:pt>
                <c:pt idx="367">
                  <c:v>4.5</c:v>
                </c:pt>
                <c:pt idx="368">
                  <c:v>4.54</c:v>
                </c:pt>
                <c:pt idx="369">
                  <c:v>4.67</c:v>
                </c:pt>
                <c:pt idx="370">
                  <c:v>4.8600000000000003</c:v>
                </c:pt>
                <c:pt idx="371">
                  <c:v>5.0199999999999996</c:v>
                </c:pt>
                <c:pt idx="372">
                  <c:v>5.3</c:v>
                </c:pt>
                <c:pt idx="373">
                  <c:v>5.21</c:v>
                </c:pt>
                <c:pt idx="374">
                  <c:v>5.33</c:v>
                </c:pt>
                <c:pt idx="375">
                  <c:v>5.42</c:v>
                </c:pt>
                <c:pt idx="376">
                  <c:v>5.46</c:v>
                </c:pt>
                <c:pt idx="377">
                  <c:v>5.41</c:v>
                </c:pt>
                <c:pt idx="378">
                  <c:v>5.29</c:v>
                </c:pt>
                <c:pt idx="379">
                  <c:v>5.13</c:v>
                </c:pt>
                <c:pt idx="380">
                  <c:v>5.13</c:v>
                </c:pt>
                <c:pt idx="381">
                  <c:v>4.84</c:v>
                </c:pt>
                <c:pt idx="382">
                  <c:v>4.7699999999999996</c:v>
                </c:pt>
                <c:pt idx="383">
                  <c:v>4.6900000000000004</c:v>
                </c:pt>
                <c:pt idx="384">
                  <c:v>4.5199999999999996</c:v>
                </c:pt>
                <c:pt idx="385">
                  <c:v>4.53</c:v>
                </c:pt>
                <c:pt idx="386">
                  <c:v>4.5199999999999996</c:v>
                </c:pt>
                <c:pt idx="387">
                  <c:v>4.55</c:v>
                </c:pt>
                <c:pt idx="388">
                  <c:v>4.49</c:v>
                </c:pt>
                <c:pt idx="389">
                  <c:v>4.5</c:v>
                </c:pt>
                <c:pt idx="390">
                  <c:v>4.4400000000000004</c:v>
                </c:pt>
                <c:pt idx="391">
                  <c:v>4.41</c:v>
                </c:pt>
                <c:pt idx="392">
                  <c:v>4.3600000000000003</c:v>
                </c:pt>
                <c:pt idx="393">
                  <c:v>4.3499999999999996</c:v>
                </c:pt>
                <c:pt idx="394">
                  <c:v>4.3099999999999996</c:v>
                </c:pt>
                <c:pt idx="395">
                  <c:v>4.28</c:v>
                </c:pt>
                <c:pt idx="396">
                  <c:v>4.26</c:v>
                </c:pt>
                <c:pt idx="397">
                  <c:v>4.22</c:v>
                </c:pt>
                <c:pt idx="398">
                  <c:v>4.2</c:v>
                </c:pt>
                <c:pt idx="399">
                  <c:v>4.1900000000000004</c:v>
                </c:pt>
                <c:pt idx="400">
                  <c:v>4.1500000000000004</c:v>
                </c:pt>
                <c:pt idx="401">
                  <c:v>4.12</c:v>
                </c:pt>
                <c:pt idx="402">
                  <c:v>4.09</c:v>
                </c:pt>
                <c:pt idx="403">
                  <c:v>4.04</c:v>
                </c:pt>
                <c:pt idx="404">
                  <c:v>4.05</c:v>
                </c:pt>
                <c:pt idx="405">
                  <c:v>3.99</c:v>
                </c:pt>
                <c:pt idx="406">
                  <c:v>3.95</c:v>
                </c:pt>
                <c:pt idx="407">
                  <c:v>3.93</c:v>
                </c:pt>
                <c:pt idx="408">
                  <c:v>3.94</c:v>
                </c:pt>
                <c:pt idx="409">
                  <c:v>3.94</c:v>
                </c:pt>
                <c:pt idx="410">
                  <c:v>3.88</c:v>
                </c:pt>
                <c:pt idx="411">
                  <c:v>3.84</c:v>
                </c:pt>
                <c:pt idx="412">
                  <c:v>3.87</c:v>
                </c:pt>
                <c:pt idx="413">
                  <c:v>3.85</c:v>
                </c:pt>
                <c:pt idx="414">
                  <c:v>3.84</c:v>
                </c:pt>
                <c:pt idx="415">
                  <c:v>3.79</c:v>
                </c:pt>
                <c:pt idx="416">
                  <c:v>3.77</c:v>
                </c:pt>
                <c:pt idx="417">
                  <c:v>3.75</c:v>
                </c:pt>
                <c:pt idx="418">
                  <c:v>3.72</c:v>
                </c:pt>
                <c:pt idx="419">
                  <c:v>3.71</c:v>
                </c:pt>
                <c:pt idx="420">
                  <c:v>3.7</c:v>
                </c:pt>
                <c:pt idx="421">
                  <c:v>3.67</c:v>
                </c:pt>
                <c:pt idx="422">
                  <c:v>3.67</c:v>
                </c:pt>
                <c:pt idx="423">
                  <c:v>3.65</c:v>
                </c:pt>
                <c:pt idx="424">
                  <c:v>3.65</c:v>
                </c:pt>
                <c:pt idx="425">
                  <c:v>3.63</c:v>
                </c:pt>
                <c:pt idx="426">
                  <c:v>3.63</c:v>
                </c:pt>
                <c:pt idx="427">
                  <c:v>3.6</c:v>
                </c:pt>
                <c:pt idx="428">
                  <c:v>3.61</c:v>
                </c:pt>
                <c:pt idx="429">
                  <c:v>3.59</c:v>
                </c:pt>
                <c:pt idx="430">
                  <c:v>3.6</c:v>
                </c:pt>
                <c:pt idx="431">
                  <c:v>3.57</c:v>
                </c:pt>
                <c:pt idx="432">
                  <c:v>3.56</c:v>
                </c:pt>
                <c:pt idx="433">
                  <c:v>3.5</c:v>
                </c:pt>
                <c:pt idx="434">
                  <c:v>3.51</c:v>
                </c:pt>
                <c:pt idx="435">
                  <c:v>3.51</c:v>
                </c:pt>
                <c:pt idx="436">
                  <c:v>3.51</c:v>
                </c:pt>
                <c:pt idx="437">
                  <c:v>3.43</c:v>
                </c:pt>
                <c:pt idx="438">
                  <c:v>3.42</c:v>
                </c:pt>
                <c:pt idx="439">
                  <c:v>3.45</c:v>
                </c:pt>
                <c:pt idx="440">
                  <c:v>3.41</c:v>
                </c:pt>
                <c:pt idx="441">
                  <c:v>3.45</c:v>
                </c:pt>
                <c:pt idx="442">
                  <c:v>3.42</c:v>
                </c:pt>
                <c:pt idx="443">
                  <c:v>3.38</c:v>
                </c:pt>
                <c:pt idx="444">
                  <c:v>3.35</c:v>
                </c:pt>
                <c:pt idx="445">
                  <c:v>3.32</c:v>
                </c:pt>
                <c:pt idx="446">
                  <c:v>3.32</c:v>
                </c:pt>
                <c:pt idx="447">
                  <c:v>3.3</c:v>
                </c:pt>
                <c:pt idx="448">
                  <c:v>3.34</c:v>
                </c:pt>
                <c:pt idx="449">
                  <c:v>3.29</c:v>
                </c:pt>
                <c:pt idx="450">
                  <c:v>3.28</c:v>
                </c:pt>
                <c:pt idx="451">
                  <c:v>3.24</c:v>
                </c:pt>
                <c:pt idx="452">
                  <c:v>3.27</c:v>
                </c:pt>
                <c:pt idx="453">
                  <c:v>3.24</c:v>
                </c:pt>
                <c:pt idx="454">
                  <c:v>3.25</c:v>
                </c:pt>
                <c:pt idx="455">
                  <c:v>3.23</c:v>
                </c:pt>
                <c:pt idx="456">
                  <c:v>3.24</c:v>
                </c:pt>
                <c:pt idx="457">
                  <c:v>3.23</c:v>
                </c:pt>
                <c:pt idx="458">
                  <c:v>3.23</c:v>
                </c:pt>
                <c:pt idx="459">
                  <c:v>3.25</c:v>
                </c:pt>
                <c:pt idx="460">
                  <c:v>3.22</c:v>
                </c:pt>
                <c:pt idx="461">
                  <c:v>3.24</c:v>
                </c:pt>
                <c:pt idx="462">
                  <c:v>3.21</c:v>
                </c:pt>
                <c:pt idx="463">
                  <c:v>3.18</c:v>
                </c:pt>
                <c:pt idx="464">
                  <c:v>3.22</c:v>
                </c:pt>
                <c:pt idx="465">
                  <c:v>3.2</c:v>
                </c:pt>
                <c:pt idx="466">
                  <c:v>3.2</c:v>
                </c:pt>
                <c:pt idx="467">
                  <c:v>3.19</c:v>
                </c:pt>
                <c:pt idx="468">
                  <c:v>3.18</c:v>
                </c:pt>
                <c:pt idx="469">
                  <c:v>3.17</c:v>
                </c:pt>
                <c:pt idx="470">
                  <c:v>3.16</c:v>
                </c:pt>
                <c:pt idx="471">
                  <c:v>3.12</c:v>
                </c:pt>
                <c:pt idx="472">
                  <c:v>3.13</c:v>
                </c:pt>
                <c:pt idx="473">
                  <c:v>3.12</c:v>
                </c:pt>
                <c:pt idx="474">
                  <c:v>3.14</c:v>
                </c:pt>
                <c:pt idx="475">
                  <c:v>3.11</c:v>
                </c:pt>
                <c:pt idx="476">
                  <c:v>3.1</c:v>
                </c:pt>
                <c:pt idx="477">
                  <c:v>3.09</c:v>
                </c:pt>
                <c:pt idx="478">
                  <c:v>3.09</c:v>
                </c:pt>
                <c:pt idx="479">
                  <c:v>3.07</c:v>
                </c:pt>
                <c:pt idx="480">
                  <c:v>3.07</c:v>
                </c:pt>
                <c:pt idx="481">
                  <c:v>3.08</c:v>
                </c:pt>
                <c:pt idx="482">
                  <c:v>3.07</c:v>
                </c:pt>
                <c:pt idx="483">
                  <c:v>3.06</c:v>
                </c:pt>
                <c:pt idx="484">
                  <c:v>3.04</c:v>
                </c:pt>
                <c:pt idx="485">
                  <c:v>3.06</c:v>
                </c:pt>
                <c:pt idx="486">
                  <c:v>3.05</c:v>
                </c:pt>
                <c:pt idx="487">
                  <c:v>3.04</c:v>
                </c:pt>
                <c:pt idx="488">
                  <c:v>3.05</c:v>
                </c:pt>
                <c:pt idx="489">
                  <c:v>3.01</c:v>
                </c:pt>
                <c:pt idx="490">
                  <c:v>3.01</c:v>
                </c:pt>
                <c:pt idx="491">
                  <c:v>2.99</c:v>
                </c:pt>
                <c:pt idx="492">
                  <c:v>3.02</c:v>
                </c:pt>
                <c:pt idx="493">
                  <c:v>3.01</c:v>
                </c:pt>
                <c:pt idx="494">
                  <c:v>3</c:v>
                </c:pt>
                <c:pt idx="495">
                  <c:v>2.96</c:v>
                </c:pt>
                <c:pt idx="496">
                  <c:v>2.99</c:v>
                </c:pt>
                <c:pt idx="497">
                  <c:v>2.98</c:v>
                </c:pt>
                <c:pt idx="498">
                  <c:v>2.96</c:v>
                </c:pt>
                <c:pt idx="499">
                  <c:v>2.96</c:v>
                </c:pt>
                <c:pt idx="500">
                  <c:v>2.96</c:v>
                </c:pt>
                <c:pt idx="501">
                  <c:v>2.96</c:v>
                </c:pt>
                <c:pt idx="502">
                  <c:v>2.94</c:v>
                </c:pt>
                <c:pt idx="503">
                  <c:v>2.93</c:v>
                </c:pt>
                <c:pt idx="504">
                  <c:v>2.95</c:v>
                </c:pt>
                <c:pt idx="505">
                  <c:v>2.94</c:v>
                </c:pt>
                <c:pt idx="506">
                  <c:v>2.94</c:v>
                </c:pt>
                <c:pt idx="507">
                  <c:v>2.93</c:v>
                </c:pt>
                <c:pt idx="508">
                  <c:v>2.91</c:v>
                </c:pt>
                <c:pt idx="509">
                  <c:v>2.88</c:v>
                </c:pt>
                <c:pt idx="510">
                  <c:v>2.89</c:v>
                </c:pt>
                <c:pt idx="511">
                  <c:v>2.9</c:v>
                </c:pt>
                <c:pt idx="512">
                  <c:v>2.91</c:v>
                </c:pt>
                <c:pt idx="513">
                  <c:v>2.89</c:v>
                </c:pt>
                <c:pt idx="514">
                  <c:v>2.89</c:v>
                </c:pt>
                <c:pt idx="515">
                  <c:v>2.88</c:v>
                </c:pt>
                <c:pt idx="516">
                  <c:v>2.88</c:v>
                </c:pt>
                <c:pt idx="517">
                  <c:v>2.87</c:v>
                </c:pt>
                <c:pt idx="518">
                  <c:v>2.87</c:v>
                </c:pt>
                <c:pt idx="519">
                  <c:v>2.86</c:v>
                </c:pt>
                <c:pt idx="520">
                  <c:v>2.86</c:v>
                </c:pt>
                <c:pt idx="521">
                  <c:v>2.85</c:v>
                </c:pt>
                <c:pt idx="522">
                  <c:v>2.85</c:v>
                </c:pt>
                <c:pt idx="523">
                  <c:v>2.84</c:v>
                </c:pt>
                <c:pt idx="524">
                  <c:v>2.84</c:v>
                </c:pt>
                <c:pt idx="525">
                  <c:v>2.84</c:v>
                </c:pt>
                <c:pt idx="526">
                  <c:v>2.83</c:v>
                </c:pt>
                <c:pt idx="527">
                  <c:v>2.82</c:v>
                </c:pt>
                <c:pt idx="528">
                  <c:v>2.82</c:v>
                </c:pt>
                <c:pt idx="529">
                  <c:v>2.82</c:v>
                </c:pt>
                <c:pt idx="530">
                  <c:v>2.82</c:v>
                </c:pt>
                <c:pt idx="531">
                  <c:v>2.81</c:v>
                </c:pt>
                <c:pt idx="532">
                  <c:v>2.81</c:v>
                </c:pt>
                <c:pt idx="533">
                  <c:v>2.82</c:v>
                </c:pt>
                <c:pt idx="534">
                  <c:v>2.83</c:v>
                </c:pt>
                <c:pt idx="535">
                  <c:v>2.83</c:v>
                </c:pt>
                <c:pt idx="536">
                  <c:v>2.85</c:v>
                </c:pt>
                <c:pt idx="537">
                  <c:v>2.83</c:v>
                </c:pt>
                <c:pt idx="538">
                  <c:v>2.83</c:v>
                </c:pt>
                <c:pt idx="539">
                  <c:v>2.81</c:v>
                </c:pt>
                <c:pt idx="540">
                  <c:v>2.81</c:v>
                </c:pt>
                <c:pt idx="541">
                  <c:v>2.8</c:v>
                </c:pt>
                <c:pt idx="542">
                  <c:v>2.79</c:v>
                </c:pt>
                <c:pt idx="543">
                  <c:v>2.78</c:v>
                </c:pt>
                <c:pt idx="544">
                  <c:v>2.75</c:v>
                </c:pt>
                <c:pt idx="545">
                  <c:v>2.75</c:v>
                </c:pt>
                <c:pt idx="546">
                  <c:v>2.74</c:v>
                </c:pt>
                <c:pt idx="547">
                  <c:v>2.77</c:v>
                </c:pt>
                <c:pt idx="548">
                  <c:v>2.74</c:v>
                </c:pt>
                <c:pt idx="549">
                  <c:v>2.74</c:v>
                </c:pt>
                <c:pt idx="550">
                  <c:v>2.76</c:v>
                </c:pt>
                <c:pt idx="551">
                  <c:v>2.74</c:v>
                </c:pt>
                <c:pt idx="552">
                  <c:v>2.74</c:v>
                </c:pt>
                <c:pt idx="553">
                  <c:v>2.72</c:v>
                </c:pt>
                <c:pt idx="554">
                  <c:v>2.74</c:v>
                </c:pt>
                <c:pt idx="555">
                  <c:v>2.74</c:v>
                </c:pt>
                <c:pt idx="556">
                  <c:v>2.72</c:v>
                </c:pt>
                <c:pt idx="557">
                  <c:v>2.71</c:v>
                </c:pt>
                <c:pt idx="558">
                  <c:v>2.69</c:v>
                </c:pt>
                <c:pt idx="559">
                  <c:v>2.72</c:v>
                </c:pt>
                <c:pt idx="560">
                  <c:v>2.68</c:v>
                </c:pt>
                <c:pt idx="561">
                  <c:v>2.71</c:v>
                </c:pt>
                <c:pt idx="562">
                  <c:v>2.69</c:v>
                </c:pt>
                <c:pt idx="563">
                  <c:v>2.67</c:v>
                </c:pt>
                <c:pt idx="564">
                  <c:v>2.67</c:v>
                </c:pt>
                <c:pt idx="565">
                  <c:v>2.65</c:v>
                </c:pt>
                <c:pt idx="566">
                  <c:v>2.65</c:v>
                </c:pt>
                <c:pt idx="567">
                  <c:v>2.73</c:v>
                </c:pt>
                <c:pt idx="568">
                  <c:v>2.81</c:v>
                </c:pt>
                <c:pt idx="569">
                  <c:v>2.81</c:v>
                </c:pt>
                <c:pt idx="570">
                  <c:v>2.74</c:v>
                </c:pt>
                <c:pt idx="571">
                  <c:v>2.74</c:v>
                </c:pt>
                <c:pt idx="572">
                  <c:v>2.7</c:v>
                </c:pt>
                <c:pt idx="573">
                  <c:v>2.7</c:v>
                </c:pt>
                <c:pt idx="574">
                  <c:v>2.7</c:v>
                </c:pt>
                <c:pt idx="575">
                  <c:v>2.67</c:v>
                </c:pt>
                <c:pt idx="576">
                  <c:v>2.67</c:v>
                </c:pt>
                <c:pt idx="577">
                  <c:v>2.68</c:v>
                </c:pt>
                <c:pt idx="578">
                  <c:v>2.66</c:v>
                </c:pt>
                <c:pt idx="579">
                  <c:v>2.64</c:v>
                </c:pt>
                <c:pt idx="580">
                  <c:v>2.63</c:v>
                </c:pt>
                <c:pt idx="581">
                  <c:v>2.65</c:v>
                </c:pt>
                <c:pt idx="582">
                  <c:v>2.64</c:v>
                </c:pt>
                <c:pt idx="583">
                  <c:v>2.65</c:v>
                </c:pt>
                <c:pt idx="584">
                  <c:v>2.64</c:v>
                </c:pt>
                <c:pt idx="585">
                  <c:v>2.63</c:v>
                </c:pt>
                <c:pt idx="586">
                  <c:v>2.65</c:v>
                </c:pt>
                <c:pt idx="587">
                  <c:v>2.61</c:v>
                </c:pt>
                <c:pt idx="588">
                  <c:v>2.63</c:v>
                </c:pt>
                <c:pt idx="589">
                  <c:v>2.63</c:v>
                </c:pt>
                <c:pt idx="590">
                  <c:v>2.63</c:v>
                </c:pt>
                <c:pt idx="591">
                  <c:v>2.61</c:v>
                </c:pt>
                <c:pt idx="592">
                  <c:v>2.62</c:v>
                </c:pt>
                <c:pt idx="593">
                  <c:v>2.6</c:v>
                </c:pt>
                <c:pt idx="594">
                  <c:v>2.62</c:v>
                </c:pt>
                <c:pt idx="595">
                  <c:v>2.6</c:v>
                </c:pt>
                <c:pt idx="596">
                  <c:v>2.6</c:v>
                </c:pt>
                <c:pt idx="597">
                  <c:v>2.62</c:v>
                </c:pt>
                <c:pt idx="598">
                  <c:v>2.59</c:v>
                </c:pt>
                <c:pt idx="599">
                  <c:v>2.58</c:v>
                </c:pt>
                <c:pt idx="600">
                  <c:v>2.59</c:v>
                </c:pt>
                <c:pt idx="601">
                  <c:v>2.61</c:v>
                </c:pt>
                <c:pt idx="602">
                  <c:v>2.59</c:v>
                </c:pt>
                <c:pt idx="603">
                  <c:v>2.58</c:v>
                </c:pt>
                <c:pt idx="604">
                  <c:v>2.57</c:v>
                </c:pt>
                <c:pt idx="605">
                  <c:v>2.6</c:v>
                </c:pt>
                <c:pt idx="606">
                  <c:v>2.5499999999999998</c:v>
                </c:pt>
                <c:pt idx="607">
                  <c:v>2.57</c:v>
                </c:pt>
                <c:pt idx="608">
                  <c:v>2.6</c:v>
                </c:pt>
                <c:pt idx="609">
                  <c:v>2.56</c:v>
                </c:pt>
                <c:pt idx="610">
                  <c:v>2.57</c:v>
                </c:pt>
                <c:pt idx="611">
                  <c:v>2.5299999999999998</c:v>
                </c:pt>
                <c:pt idx="612">
                  <c:v>2.5499999999999998</c:v>
                </c:pt>
                <c:pt idx="613">
                  <c:v>2.5499999999999998</c:v>
                </c:pt>
                <c:pt idx="614">
                  <c:v>2.54</c:v>
                </c:pt>
                <c:pt idx="615">
                  <c:v>2.54</c:v>
                </c:pt>
                <c:pt idx="616">
                  <c:v>2.5299999999999998</c:v>
                </c:pt>
                <c:pt idx="617">
                  <c:v>2.5499999999999998</c:v>
                </c:pt>
                <c:pt idx="618">
                  <c:v>2.57</c:v>
                </c:pt>
                <c:pt idx="619">
                  <c:v>2.57</c:v>
                </c:pt>
                <c:pt idx="620">
                  <c:v>2.59</c:v>
                </c:pt>
                <c:pt idx="621">
                  <c:v>2.62</c:v>
                </c:pt>
                <c:pt idx="622">
                  <c:v>2.71</c:v>
                </c:pt>
                <c:pt idx="623">
                  <c:v>2.81</c:v>
                </c:pt>
                <c:pt idx="624">
                  <c:v>2.89</c:v>
                </c:pt>
                <c:pt idx="625">
                  <c:v>2.96</c:v>
                </c:pt>
                <c:pt idx="626">
                  <c:v>3</c:v>
                </c:pt>
                <c:pt idx="627">
                  <c:v>3.07</c:v>
                </c:pt>
                <c:pt idx="628">
                  <c:v>3.1</c:v>
                </c:pt>
                <c:pt idx="629">
                  <c:v>3.14</c:v>
                </c:pt>
                <c:pt idx="630">
                  <c:v>3.18</c:v>
                </c:pt>
                <c:pt idx="631">
                  <c:v>3.21</c:v>
                </c:pt>
                <c:pt idx="632">
                  <c:v>3.28</c:v>
                </c:pt>
                <c:pt idx="633">
                  <c:v>3.29</c:v>
                </c:pt>
                <c:pt idx="634">
                  <c:v>3.31</c:v>
                </c:pt>
                <c:pt idx="635">
                  <c:v>3.32</c:v>
                </c:pt>
                <c:pt idx="636">
                  <c:v>3.3</c:v>
                </c:pt>
                <c:pt idx="637">
                  <c:v>3.3</c:v>
                </c:pt>
                <c:pt idx="638">
                  <c:v>3.22</c:v>
                </c:pt>
                <c:pt idx="639">
                  <c:v>3.2</c:v>
                </c:pt>
                <c:pt idx="640">
                  <c:v>3.18</c:v>
                </c:pt>
                <c:pt idx="641">
                  <c:v>3.16</c:v>
                </c:pt>
                <c:pt idx="642">
                  <c:v>3.15</c:v>
                </c:pt>
                <c:pt idx="643">
                  <c:v>3.12</c:v>
                </c:pt>
                <c:pt idx="644">
                  <c:v>3.13</c:v>
                </c:pt>
                <c:pt idx="645">
                  <c:v>3.13</c:v>
                </c:pt>
                <c:pt idx="646">
                  <c:v>3.09</c:v>
                </c:pt>
                <c:pt idx="647">
                  <c:v>3.07</c:v>
                </c:pt>
                <c:pt idx="648">
                  <c:v>3.05</c:v>
                </c:pt>
                <c:pt idx="649">
                  <c:v>3.07</c:v>
                </c:pt>
                <c:pt idx="650">
                  <c:v>3.06</c:v>
                </c:pt>
                <c:pt idx="651">
                  <c:v>3.06</c:v>
                </c:pt>
                <c:pt idx="652">
                  <c:v>3.05</c:v>
                </c:pt>
                <c:pt idx="653">
                  <c:v>3.07</c:v>
                </c:pt>
                <c:pt idx="654">
                  <c:v>3.04</c:v>
                </c:pt>
                <c:pt idx="655">
                  <c:v>3.04</c:v>
                </c:pt>
                <c:pt idx="656">
                  <c:v>3.06</c:v>
                </c:pt>
                <c:pt idx="657">
                  <c:v>3.02</c:v>
                </c:pt>
                <c:pt idx="658">
                  <c:v>3.07</c:v>
                </c:pt>
                <c:pt idx="659">
                  <c:v>3.06</c:v>
                </c:pt>
                <c:pt idx="660">
                  <c:v>3.03</c:v>
                </c:pt>
                <c:pt idx="661">
                  <c:v>3.01</c:v>
                </c:pt>
                <c:pt idx="662">
                  <c:v>3.02</c:v>
                </c:pt>
                <c:pt idx="663">
                  <c:v>2.99</c:v>
                </c:pt>
                <c:pt idx="664">
                  <c:v>3.02</c:v>
                </c:pt>
                <c:pt idx="665">
                  <c:v>3</c:v>
                </c:pt>
                <c:pt idx="666">
                  <c:v>2.99</c:v>
                </c:pt>
                <c:pt idx="667">
                  <c:v>3.01</c:v>
                </c:pt>
                <c:pt idx="668">
                  <c:v>3</c:v>
                </c:pt>
                <c:pt idx="669">
                  <c:v>2.99</c:v>
                </c:pt>
                <c:pt idx="670">
                  <c:v>2.96</c:v>
                </c:pt>
                <c:pt idx="671">
                  <c:v>2.96</c:v>
                </c:pt>
                <c:pt idx="672">
                  <c:v>2.96</c:v>
                </c:pt>
                <c:pt idx="673">
                  <c:v>2.95</c:v>
                </c:pt>
                <c:pt idx="674">
                  <c:v>2.95</c:v>
                </c:pt>
                <c:pt idx="675">
                  <c:v>2.94</c:v>
                </c:pt>
                <c:pt idx="676">
                  <c:v>2.93</c:v>
                </c:pt>
                <c:pt idx="677">
                  <c:v>2.93</c:v>
                </c:pt>
                <c:pt idx="678">
                  <c:v>2.95</c:v>
                </c:pt>
                <c:pt idx="679">
                  <c:v>2.94</c:v>
                </c:pt>
                <c:pt idx="680">
                  <c:v>2.92</c:v>
                </c:pt>
                <c:pt idx="681">
                  <c:v>2.91</c:v>
                </c:pt>
                <c:pt idx="682">
                  <c:v>2.92</c:v>
                </c:pt>
                <c:pt idx="683">
                  <c:v>2.91</c:v>
                </c:pt>
                <c:pt idx="684">
                  <c:v>2.9</c:v>
                </c:pt>
                <c:pt idx="685">
                  <c:v>2.9</c:v>
                </c:pt>
                <c:pt idx="686">
                  <c:v>2.89</c:v>
                </c:pt>
                <c:pt idx="687">
                  <c:v>2.89</c:v>
                </c:pt>
                <c:pt idx="688">
                  <c:v>2.89</c:v>
                </c:pt>
                <c:pt idx="689">
                  <c:v>2.88</c:v>
                </c:pt>
                <c:pt idx="690">
                  <c:v>2.88</c:v>
                </c:pt>
                <c:pt idx="691">
                  <c:v>2.87</c:v>
                </c:pt>
                <c:pt idx="692">
                  <c:v>2.88</c:v>
                </c:pt>
                <c:pt idx="693">
                  <c:v>2.86</c:v>
                </c:pt>
                <c:pt idx="694">
                  <c:v>2.87</c:v>
                </c:pt>
                <c:pt idx="695">
                  <c:v>2.85</c:v>
                </c:pt>
                <c:pt idx="696">
                  <c:v>2.85</c:v>
                </c:pt>
                <c:pt idx="697">
                  <c:v>2.85</c:v>
                </c:pt>
                <c:pt idx="698">
                  <c:v>2.85</c:v>
                </c:pt>
                <c:pt idx="699">
                  <c:v>2.84</c:v>
                </c:pt>
                <c:pt idx="700">
                  <c:v>2.83</c:v>
                </c:pt>
                <c:pt idx="701">
                  <c:v>2.83</c:v>
                </c:pt>
                <c:pt idx="702">
                  <c:v>2.83</c:v>
                </c:pt>
                <c:pt idx="703">
                  <c:v>2.82</c:v>
                </c:pt>
                <c:pt idx="704">
                  <c:v>2.82</c:v>
                </c:pt>
                <c:pt idx="705">
                  <c:v>2.81</c:v>
                </c:pt>
                <c:pt idx="706">
                  <c:v>2.81</c:v>
                </c:pt>
                <c:pt idx="707">
                  <c:v>2.81</c:v>
                </c:pt>
                <c:pt idx="708">
                  <c:v>2.8</c:v>
                </c:pt>
                <c:pt idx="709">
                  <c:v>2.8</c:v>
                </c:pt>
                <c:pt idx="710">
                  <c:v>2.79</c:v>
                </c:pt>
                <c:pt idx="711">
                  <c:v>2.79</c:v>
                </c:pt>
                <c:pt idx="712">
                  <c:v>2.79</c:v>
                </c:pt>
                <c:pt idx="713">
                  <c:v>2.79</c:v>
                </c:pt>
                <c:pt idx="714">
                  <c:v>2.78</c:v>
                </c:pt>
                <c:pt idx="715">
                  <c:v>2.77</c:v>
                </c:pt>
                <c:pt idx="716">
                  <c:v>2.78</c:v>
                </c:pt>
                <c:pt idx="717">
                  <c:v>2.76</c:v>
                </c:pt>
                <c:pt idx="718">
                  <c:v>2.77</c:v>
                </c:pt>
                <c:pt idx="719">
                  <c:v>2.76</c:v>
                </c:pt>
                <c:pt idx="720">
                  <c:v>2.76</c:v>
                </c:pt>
                <c:pt idx="721">
                  <c:v>2.75</c:v>
                </c:pt>
                <c:pt idx="722">
                  <c:v>2.75</c:v>
                </c:pt>
                <c:pt idx="723">
                  <c:v>2.75</c:v>
                </c:pt>
                <c:pt idx="724">
                  <c:v>2.74</c:v>
                </c:pt>
                <c:pt idx="725">
                  <c:v>2.73</c:v>
                </c:pt>
                <c:pt idx="726">
                  <c:v>2.74</c:v>
                </c:pt>
                <c:pt idx="727">
                  <c:v>2.74</c:v>
                </c:pt>
                <c:pt idx="728">
                  <c:v>2.73</c:v>
                </c:pt>
                <c:pt idx="729">
                  <c:v>2.73</c:v>
                </c:pt>
                <c:pt idx="730">
                  <c:v>2.72</c:v>
                </c:pt>
                <c:pt idx="731">
                  <c:v>2.72</c:v>
                </c:pt>
                <c:pt idx="732">
                  <c:v>2.71</c:v>
                </c:pt>
                <c:pt idx="733">
                  <c:v>2.71</c:v>
                </c:pt>
                <c:pt idx="734">
                  <c:v>2.7</c:v>
                </c:pt>
                <c:pt idx="735">
                  <c:v>2.75</c:v>
                </c:pt>
                <c:pt idx="736">
                  <c:v>2.73</c:v>
                </c:pt>
                <c:pt idx="737">
                  <c:v>2.73</c:v>
                </c:pt>
                <c:pt idx="738">
                  <c:v>2.69</c:v>
                </c:pt>
                <c:pt idx="739">
                  <c:v>2.69</c:v>
                </c:pt>
                <c:pt idx="740">
                  <c:v>2.72</c:v>
                </c:pt>
                <c:pt idx="741">
                  <c:v>2.72</c:v>
                </c:pt>
                <c:pt idx="742">
                  <c:v>2.7</c:v>
                </c:pt>
                <c:pt idx="743">
                  <c:v>2.67</c:v>
                </c:pt>
                <c:pt idx="744">
                  <c:v>2.67</c:v>
                </c:pt>
                <c:pt idx="745">
                  <c:v>2.71</c:v>
                </c:pt>
                <c:pt idx="746">
                  <c:v>2.69</c:v>
                </c:pt>
                <c:pt idx="747">
                  <c:v>2.68</c:v>
                </c:pt>
                <c:pt idx="748">
                  <c:v>2.66</c:v>
                </c:pt>
                <c:pt idx="749">
                  <c:v>2.65</c:v>
                </c:pt>
                <c:pt idx="750">
                  <c:v>2.69</c:v>
                </c:pt>
                <c:pt idx="751">
                  <c:v>2.66</c:v>
                </c:pt>
                <c:pt idx="752">
                  <c:v>2.65</c:v>
                </c:pt>
                <c:pt idx="753">
                  <c:v>2.65</c:v>
                </c:pt>
                <c:pt idx="754">
                  <c:v>2.62</c:v>
                </c:pt>
                <c:pt idx="755">
                  <c:v>2.68</c:v>
                </c:pt>
                <c:pt idx="756">
                  <c:v>2.62</c:v>
                </c:pt>
                <c:pt idx="757">
                  <c:v>2.62</c:v>
                </c:pt>
                <c:pt idx="758">
                  <c:v>2.61</c:v>
                </c:pt>
                <c:pt idx="759">
                  <c:v>2.62</c:v>
                </c:pt>
                <c:pt idx="760">
                  <c:v>2.61</c:v>
                </c:pt>
                <c:pt idx="761">
                  <c:v>2.61</c:v>
                </c:pt>
                <c:pt idx="762">
                  <c:v>2.6</c:v>
                </c:pt>
                <c:pt idx="763">
                  <c:v>2.59</c:v>
                </c:pt>
                <c:pt idx="764">
                  <c:v>2.6</c:v>
                </c:pt>
                <c:pt idx="765">
                  <c:v>2.63</c:v>
                </c:pt>
                <c:pt idx="766">
                  <c:v>2.63</c:v>
                </c:pt>
                <c:pt idx="767">
                  <c:v>2.64</c:v>
                </c:pt>
                <c:pt idx="768">
                  <c:v>2.62</c:v>
                </c:pt>
                <c:pt idx="769">
                  <c:v>2.61</c:v>
                </c:pt>
                <c:pt idx="770">
                  <c:v>2.61</c:v>
                </c:pt>
                <c:pt idx="771">
                  <c:v>2.6</c:v>
                </c:pt>
                <c:pt idx="772">
                  <c:v>2.57</c:v>
                </c:pt>
                <c:pt idx="773">
                  <c:v>2.57</c:v>
                </c:pt>
                <c:pt idx="774">
                  <c:v>2.57</c:v>
                </c:pt>
                <c:pt idx="775">
                  <c:v>2.58</c:v>
                </c:pt>
                <c:pt idx="776">
                  <c:v>2.57</c:v>
                </c:pt>
                <c:pt idx="777">
                  <c:v>2.57</c:v>
                </c:pt>
                <c:pt idx="778">
                  <c:v>2.56</c:v>
                </c:pt>
                <c:pt idx="779">
                  <c:v>2.61</c:v>
                </c:pt>
                <c:pt idx="780">
                  <c:v>2.59</c:v>
                </c:pt>
                <c:pt idx="781">
                  <c:v>2.58</c:v>
                </c:pt>
                <c:pt idx="782">
                  <c:v>2.58</c:v>
                </c:pt>
                <c:pt idx="783">
                  <c:v>2.59</c:v>
                </c:pt>
                <c:pt idx="784">
                  <c:v>2.58</c:v>
                </c:pt>
                <c:pt idx="785">
                  <c:v>2.57</c:v>
                </c:pt>
                <c:pt idx="786">
                  <c:v>2.57</c:v>
                </c:pt>
                <c:pt idx="787">
                  <c:v>2.57</c:v>
                </c:pt>
                <c:pt idx="788">
                  <c:v>2.54</c:v>
                </c:pt>
                <c:pt idx="789">
                  <c:v>2.56</c:v>
                </c:pt>
                <c:pt idx="790">
                  <c:v>2.58</c:v>
                </c:pt>
                <c:pt idx="791">
                  <c:v>2.56</c:v>
                </c:pt>
                <c:pt idx="792">
                  <c:v>2.5499999999999998</c:v>
                </c:pt>
                <c:pt idx="793">
                  <c:v>2.5499999999999998</c:v>
                </c:pt>
                <c:pt idx="794">
                  <c:v>2.54</c:v>
                </c:pt>
                <c:pt idx="795">
                  <c:v>2.52</c:v>
                </c:pt>
                <c:pt idx="796">
                  <c:v>2.5299999999999998</c:v>
                </c:pt>
                <c:pt idx="797">
                  <c:v>2.5099999999999998</c:v>
                </c:pt>
                <c:pt idx="798">
                  <c:v>2.52</c:v>
                </c:pt>
                <c:pt idx="799">
                  <c:v>2.57</c:v>
                </c:pt>
                <c:pt idx="800">
                  <c:v>2.5499999999999998</c:v>
                </c:pt>
                <c:pt idx="801">
                  <c:v>2.5299999999999998</c:v>
                </c:pt>
                <c:pt idx="802">
                  <c:v>2.4900000000000002</c:v>
                </c:pt>
                <c:pt idx="803">
                  <c:v>2.5499999999999998</c:v>
                </c:pt>
                <c:pt idx="804">
                  <c:v>2.48</c:v>
                </c:pt>
                <c:pt idx="805">
                  <c:v>2.48</c:v>
                </c:pt>
                <c:pt idx="806">
                  <c:v>2.54</c:v>
                </c:pt>
                <c:pt idx="807">
                  <c:v>2.52</c:v>
                </c:pt>
                <c:pt idx="808">
                  <c:v>2.5099999999999998</c:v>
                </c:pt>
                <c:pt idx="809">
                  <c:v>2.5099999999999998</c:v>
                </c:pt>
                <c:pt idx="810">
                  <c:v>2.5</c:v>
                </c:pt>
                <c:pt idx="811">
                  <c:v>2.5299999999999998</c:v>
                </c:pt>
                <c:pt idx="812">
                  <c:v>2.62</c:v>
                </c:pt>
                <c:pt idx="813">
                  <c:v>2.62</c:v>
                </c:pt>
                <c:pt idx="814">
                  <c:v>2.64</c:v>
                </c:pt>
                <c:pt idx="815">
                  <c:v>2.83</c:v>
                </c:pt>
                <c:pt idx="816">
                  <c:v>2.79</c:v>
                </c:pt>
                <c:pt idx="817">
                  <c:v>2.82</c:v>
                </c:pt>
                <c:pt idx="818">
                  <c:v>2.95</c:v>
                </c:pt>
                <c:pt idx="819">
                  <c:v>2.94</c:v>
                </c:pt>
                <c:pt idx="820">
                  <c:v>2.94</c:v>
                </c:pt>
                <c:pt idx="821">
                  <c:v>2.94</c:v>
                </c:pt>
                <c:pt idx="822">
                  <c:v>2.93</c:v>
                </c:pt>
                <c:pt idx="823">
                  <c:v>2.95</c:v>
                </c:pt>
                <c:pt idx="824">
                  <c:v>2.95</c:v>
                </c:pt>
                <c:pt idx="825">
                  <c:v>2.95</c:v>
                </c:pt>
                <c:pt idx="826">
                  <c:v>2.94</c:v>
                </c:pt>
                <c:pt idx="827">
                  <c:v>2.95</c:v>
                </c:pt>
                <c:pt idx="828">
                  <c:v>2.95</c:v>
                </c:pt>
                <c:pt idx="829">
                  <c:v>2.94</c:v>
                </c:pt>
                <c:pt idx="830">
                  <c:v>2.94</c:v>
                </c:pt>
                <c:pt idx="831">
                  <c:v>2.94</c:v>
                </c:pt>
                <c:pt idx="832">
                  <c:v>2.93</c:v>
                </c:pt>
                <c:pt idx="833">
                  <c:v>2.93</c:v>
                </c:pt>
                <c:pt idx="834">
                  <c:v>2.93</c:v>
                </c:pt>
                <c:pt idx="835">
                  <c:v>2.93</c:v>
                </c:pt>
                <c:pt idx="836">
                  <c:v>2.92</c:v>
                </c:pt>
                <c:pt idx="837">
                  <c:v>2.92</c:v>
                </c:pt>
                <c:pt idx="838">
                  <c:v>2.92</c:v>
                </c:pt>
                <c:pt idx="839">
                  <c:v>2.93</c:v>
                </c:pt>
                <c:pt idx="840">
                  <c:v>3.02</c:v>
                </c:pt>
                <c:pt idx="841">
                  <c:v>3.04</c:v>
                </c:pt>
                <c:pt idx="842">
                  <c:v>3.05</c:v>
                </c:pt>
                <c:pt idx="843">
                  <c:v>3.07</c:v>
                </c:pt>
                <c:pt idx="844">
                  <c:v>3.05</c:v>
                </c:pt>
                <c:pt idx="845">
                  <c:v>3.05</c:v>
                </c:pt>
                <c:pt idx="846">
                  <c:v>3.08</c:v>
                </c:pt>
                <c:pt idx="847">
                  <c:v>3.08</c:v>
                </c:pt>
                <c:pt idx="848">
                  <c:v>3.07</c:v>
                </c:pt>
                <c:pt idx="849">
                  <c:v>3.04</c:v>
                </c:pt>
                <c:pt idx="850">
                  <c:v>3.04</c:v>
                </c:pt>
                <c:pt idx="851">
                  <c:v>3.08</c:v>
                </c:pt>
                <c:pt idx="852">
                  <c:v>3.07</c:v>
                </c:pt>
                <c:pt idx="853">
                  <c:v>3.06</c:v>
                </c:pt>
                <c:pt idx="854">
                  <c:v>3.05</c:v>
                </c:pt>
                <c:pt idx="855">
                  <c:v>3.04</c:v>
                </c:pt>
                <c:pt idx="856">
                  <c:v>3.09</c:v>
                </c:pt>
                <c:pt idx="857">
                  <c:v>3.08</c:v>
                </c:pt>
                <c:pt idx="858">
                  <c:v>3.06</c:v>
                </c:pt>
                <c:pt idx="859">
                  <c:v>3.06</c:v>
                </c:pt>
                <c:pt idx="860">
                  <c:v>3.06</c:v>
                </c:pt>
                <c:pt idx="861">
                  <c:v>3.04</c:v>
                </c:pt>
                <c:pt idx="862">
                  <c:v>3.03</c:v>
                </c:pt>
                <c:pt idx="863">
                  <c:v>3.05</c:v>
                </c:pt>
                <c:pt idx="864">
                  <c:v>3.07</c:v>
                </c:pt>
                <c:pt idx="865">
                  <c:v>3.07</c:v>
                </c:pt>
                <c:pt idx="866">
                  <c:v>3.05</c:v>
                </c:pt>
                <c:pt idx="867">
                  <c:v>3.04</c:v>
                </c:pt>
                <c:pt idx="868">
                  <c:v>3.04</c:v>
                </c:pt>
                <c:pt idx="869">
                  <c:v>3.05</c:v>
                </c:pt>
                <c:pt idx="870">
                  <c:v>3.04</c:v>
                </c:pt>
                <c:pt idx="871">
                  <c:v>3.07</c:v>
                </c:pt>
                <c:pt idx="872">
                  <c:v>3.05</c:v>
                </c:pt>
                <c:pt idx="873">
                  <c:v>3.07</c:v>
                </c:pt>
                <c:pt idx="874">
                  <c:v>3.04</c:v>
                </c:pt>
                <c:pt idx="875">
                  <c:v>3.07</c:v>
                </c:pt>
                <c:pt idx="876">
                  <c:v>3.02</c:v>
                </c:pt>
                <c:pt idx="877">
                  <c:v>3.05</c:v>
                </c:pt>
                <c:pt idx="878">
                  <c:v>3.04</c:v>
                </c:pt>
                <c:pt idx="879">
                  <c:v>3.04</c:v>
                </c:pt>
                <c:pt idx="880">
                  <c:v>3.04</c:v>
                </c:pt>
                <c:pt idx="881">
                  <c:v>3.04</c:v>
                </c:pt>
                <c:pt idx="882">
                  <c:v>3.04</c:v>
                </c:pt>
                <c:pt idx="883">
                  <c:v>3.04</c:v>
                </c:pt>
                <c:pt idx="884">
                  <c:v>3.04</c:v>
                </c:pt>
                <c:pt idx="885">
                  <c:v>3.01</c:v>
                </c:pt>
                <c:pt idx="886">
                  <c:v>3.05</c:v>
                </c:pt>
                <c:pt idx="887">
                  <c:v>3.03</c:v>
                </c:pt>
                <c:pt idx="888">
                  <c:v>3.01</c:v>
                </c:pt>
                <c:pt idx="889">
                  <c:v>3.04</c:v>
                </c:pt>
                <c:pt idx="890">
                  <c:v>3.02</c:v>
                </c:pt>
                <c:pt idx="891">
                  <c:v>3.05</c:v>
                </c:pt>
                <c:pt idx="892">
                  <c:v>3.03</c:v>
                </c:pt>
                <c:pt idx="893">
                  <c:v>3.02</c:v>
                </c:pt>
                <c:pt idx="894">
                  <c:v>3.04</c:v>
                </c:pt>
                <c:pt idx="895">
                  <c:v>3.04</c:v>
                </c:pt>
                <c:pt idx="896">
                  <c:v>3.03</c:v>
                </c:pt>
                <c:pt idx="897">
                  <c:v>3.03</c:v>
                </c:pt>
                <c:pt idx="898">
                  <c:v>3.05</c:v>
                </c:pt>
                <c:pt idx="899">
                  <c:v>3.03</c:v>
                </c:pt>
                <c:pt idx="900">
                  <c:v>3</c:v>
                </c:pt>
                <c:pt idx="901">
                  <c:v>3.02</c:v>
                </c:pt>
                <c:pt idx="902">
                  <c:v>2.99</c:v>
                </c:pt>
                <c:pt idx="903">
                  <c:v>3.02</c:v>
                </c:pt>
                <c:pt idx="904">
                  <c:v>3.04</c:v>
                </c:pt>
                <c:pt idx="905">
                  <c:v>3.02</c:v>
                </c:pt>
                <c:pt idx="906">
                  <c:v>3.01</c:v>
                </c:pt>
                <c:pt idx="907">
                  <c:v>3.02</c:v>
                </c:pt>
                <c:pt idx="908">
                  <c:v>3</c:v>
                </c:pt>
                <c:pt idx="909">
                  <c:v>3.02</c:v>
                </c:pt>
                <c:pt idx="910">
                  <c:v>3.03</c:v>
                </c:pt>
                <c:pt idx="911">
                  <c:v>3.01</c:v>
                </c:pt>
                <c:pt idx="912">
                  <c:v>2.99</c:v>
                </c:pt>
                <c:pt idx="913">
                  <c:v>3.02</c:v>
                </c:pt>
                <c:pt idx="914">
                  <c:v>3.02</c:v>
                </c:pt>
                <c:pt idx="915">
                  <c:v>3.01</c:v>
                </c:pt>
                <c:pt idx="916">
                  <c:v>3.02</c:v>
                </c:pt>
                <c:pt idx="917">
                  <c:v>2.98</c:v>
                </c:pt>
                <c:pt idx="918">
                  <c:v>3.01</c:v>
                </c:pt>
                <c:pt idx="919">
                  <c:v>3.03</c:v>
                </c:pt>
                <c:pt idx="920">
                  <c:v>3.01</c:v>
                </c:pt>
                <c:pt idx="921">
                  <c:v>3.01</c:v>
                </c:pt>
                <c:pt idx="922">
                  <c:v>2.98</c:v>
                </c:pt>
                <c:pt idx="923">
                  <c:v>3.02</c:v>
                </c:pt>
                <c:pt idx="924">
                  <c:v>2.98</c:v>
                </c:pt>
                <c:pt idx="925">
                  <c:v>3.01</c:v>
                </c:pt>
                <c:pt idx="926">
                  <c:v>2.99</c:v>
                </c:pt>
                <c:pt idx="927">
                  <c:v>2.97</c:v>
                </c:pt>
                <c:pt idx="928">
                  <c:v>2.98</c:v>
                </c:pt>
                <c:pt idx="929">
                  <c:v>3.01</c:v>
                </c:pt>
                <c:pt idx="930">
                  <c:v>3.01</c:v>
                </c:pt>
                <c:pt idx="931">
                  <c:v>3</c:v>
                </c:pt>
                <c:pt idx="932">
                  <c:v>3.01</c:v>
                </c:pt>
                <c:pt idx="933">
                  <c:v>3</c:v>
                </c:pt>
                <c:pt idx="934">
                  <c:v>2.99</c:v>
                </c:pt>
                <c:pt idx="935">
                  <c:v>3.01</c:v>
                </c:pt>
                <c:pt idx="936">
                  <c:v>3</c:v>
                </c:pt>
                <c:pt idx="937">
                  <c:v>3</c:v>
                </c:pt>
                <c:pt idx="938">
                  <c:v>2.99</c:v>
                </c:pt>
                <c:pt idx="939">
                  <c:v>3.01</c:v>
                </c:pt>
                <c:pt idx="940">
                  <c:v>3</c:v>
                </c:pt>
                <c:pt idx="941">
                  <c:v>3</c:v>
                </c:pt>
                <c:pt idx="942">
                  <c:v>2.97</c:v>
                </c:pt>
                <c:pt idx="943">
                  <c:v>2.98</c:v>
                </c:pt>
                <c:pt idx="944">
                  <c:v>2.98</c:v>
                </c:pt>
                <c:pt idx="945">
                  <c:v>3.01</c:v>
                </c:pt>
                <c:pt idx="946">
                  <c:v>3</c:v>
                </c:pt>
                <c:pt idx="947">
                  <c:v>3</c:v>
                </c:pt>
                <c:pt idx="948">
                  <c:v>2.96</c:v>
                </c:pt>
                <c:pt idx="949">
                  <c:v>3</c:v>
                </c:pt>
                <c:pt idx="950">
                  <c:v>2.98</c:v>
                </c:pt>
                <c:pt idx="951">
                  <c:v>3.01</c:v>
                </c:pt>
                <c:pt idx="952">
                  <c:v>3</c:v>
                </c:pt>
                <c:pt idx="953">
                  <c:v>2.98</c:v>
                </c:pt>
                <c:pt idx="954">
                  <c:v>2.98</c:v>
                </c:pt>
                <c:pt idx="955">
                  <c:v>2.96</c:v>
                </c:pt>
                <c:pt idx="956">
                  <c:v>2.99</c:v>
                </c:pt>
                <c:pt idx="957">
                  <c:v>2.99</c:v>
                </c:pt>
                <c:pt idx="958">
                  <c:v>3</c:v>
                </c:pt>
                <c:pt idx="959">
                  <c:v>2.99</c:v>
                </c:pt>
                <c:pt idx="960">
                  <c:v>2.96</c:v>
                </c:pt>
                <c:pt idx="961">
                  <c:v>2.99</c:v>
                </c:pt>
                <c:pt idx="962">
                  <c:v>2.98</c:v>
                </c:pt>
                <c:pt idx="963">
                  <c:v>2.98</c:v>
                </c:pt>
                <c:pt idx="964">
                  <c:v>2.98</c:v>
                </c:pt>
                <c:pt idx="965">
                  <c:v>2.95</c:v>
                </c:pt>
                <c:pt idx="966">
                  <c:v>3</c:v>
                </c:pt>
                <c:pt idx="967">
                  <c:v>3</c:v>
                </c:pt>
                <c:pt idx="968">
                  <c:v>3.01</c:v>
                </c:pt>
                <c:pt idx="969">
                  <c:v>2.97</c:v>
                </c:pt>
                <c:pt idx="970">
                  <c:v>3</c:v>
                </c:pt>
                <c:pt idx="971">
                  <c:v>2.98</c:v>
                </c:pt>
                <c:pt idx="972">
                  <c:v>3</c:v>
                </c:pt>
                <c:pt idx="973">
                  <c:v>2.97</c:v>
                </c:pt>
                <c:pt idx="974">
                  <c:v>3</c:v>
                </c:pt>
                <c:pt idx="975">
                  <c:v>2.98</c:v>
                </c:pt>
                <c:pt idx="976">
                  <c:v>2.97</c:v>
                </c:pt>
                <c:pt idx="977">
                  <c:v>2.99</c:v>
                </c:pt>
                <c:pt idx="978">
                  <c:v>2.96</c:v>
                </c:pt>
                <c:pt idx="979">
                  <c:v>2.99</c:v>
                </c:pt>
                <c:pt idx="980">
                  <c:v>2.98</c:v>
                </c:pt>
                <c:pt idx="981">
                  <c:v>2.95</c:v>
                </c:pt>
                <c:pt idx="982">
                  <c:v>2.99</c:v>
                </c:pt>
                <c:pt idx="983">
                  <c:v>2.99</c:v>
                </c:pt>
                <c:pt idx="984">
                  <c:v>3.01</c:v>
                </c:pt>
                <c:pt idx="985">
                  <c:v>3</c:v>
                </c:pt>
                <c:pt idx="986">
                  <c:v>3</c:v>
                </c:pt>
                <c:pt idx="987">
                  <c:v>3</c:v>
                </c:pt>
                <c:pt idx="988">
                  <c:v>3</c:v>
                </c:pt>
                <c:pt idx="989">
                  <c:v>3.01</c:v>
                </c:pt>
                <c:pt idx="990">
                  <c:v>3.01</c:v>
                </c:pt>
                <c:pt idx="991">
                  <c:v>3</c:v>
                </c:pt>
                <c:pt idx="992">
                  <c:v>3.01</c:v>
                </c:pt>
                <c:pt idx="993">
                  <c:v>3.02</c:v>
                </c:pt>
                <c:pt idx="994">
                  <c:v>3.01</c:v>
                </c:pt>
                <c:pt idx="995">
                  <c:v>2.99</c:v>
                </c:pt>
                <c:pt idx="996">
                  <c:v>3.02</c:v>
                </c:pt>
                <c:pt idx="997">
                  <c:v>3.03</c:v>
                </c:pt>
                <c:pt idx="998">
                  <c:v>3.02</c:v>
                </c:pt>
                <c:pt idx="999">
                  <c:v>3.06</c:v>
                </c:pt>
                <c:pt idx="1000">
                  <c:v>3.08</c:v>
                </c:pt>
                <c:pt idx="1001">
                  <c:v>3.08</c:v>
                </c:pt>
                <c:pt idx="1002">
                  <c:v>3.08</c:v>
                </c:pt>
                <c:pt idx="1003">
                  <c:v>3.05</c:v>
                </c:pt>
                <c:pt idx="1004">
                  <c:v>3.06</c:v>
                </c:pt>
                <c:pt idx="1005">
                  <c:v>3.08</c:v>
                </c:pt>
                <c:pt idx="1006">
                  <c:v>3.06</c:v>
                </c:pt>
                <c:pt idx="1007">
                  <c:v>3.08</c:v>
                </c:pt>
                <c:pt idx="1008">
                  <c:v>3.08</c:v>
                </c:pt>
                <c:pt idx="1009">
                  <c:v>3.09</c:v>
                </c:pt>
                <c:pt idx="1010">
                  <c:v>3.09</c:v>
                </c:pt>
                <c:pt idx="1011">
                  <c:v>3.09</c:v>
                </c:pt>
                <c:pt idx="1012">
                  <c:v>3.09</c:v>
                </c:pt>
                <c:pt idx="1013">
                  <c:v>3.09</c:v>
                </c:pt>
                <c:pt idx="1014">
                  <c:v>3.09</c:v>
                </c:pt>
                <c:pt idx="1015">
                  <c:v>3.08</c:v>
                </c:pt>
                <c:pt idx="1016">
                  <c:v>3.09</c:v>
                </c:pt>
                <c:pt idx="1017">
                  <c:v>3.09</c:v>
                </c:pt>
                <c:pt idx="1018">
                  <c:v>3.07</c:v>
                </c:pt>
                <c:pt idx="1019">
                  <c:v>3.1</c:v>
                </c:pt>
                <c:pt idx="1020">
                  <c:v>3.07</c:v>
                </c:pt>
                <c:pt idx="1021">
                  <c:v>3.1</c:v>
                </c:pt>
                <c:pt idx="1022">
                  <c:v>3.1</c:v>
                </c:pt>
                <c:pt idx="1023">
                  <c:v>3.09</c:v>
                </c:pt>
                <c:pt idx="1024">
                  <c:v>3.11</c:v>
                </c:pt>
                <c:pt idx="1025">
                  <c:v>3.1</c:v>
                </c:pt>
                <c:pt idx="1026">
                  <c:v>3.1</c:v>
                </c:pt>
                <c:pt idx="1027">
                  <c:v>3.1</c:v>
                </c:pt>
                <c:pt idx="1028">
                  <c:v>3.08</c:v>
                </c:pt>
                <c:pt idx="1029">
                  <c:v>3.11</c:v>
                </c:pt>
                <c:pt idx="1030">
                  <c:v>3.09</c:v>
                </c:pt>
                <c:pt idx="1031">
                  <c:v>3.11</c:v>
                </c:pt>
                <c:pt idx="1032">
                  <c:v>3.07</c:v>
                </c:pt>
                <c:pt idx="1033">
                  <c:v>3.08</c:v>
                </c:pt>
                <c:pt idx="1034">
                  <c:v>3.08</c:v>
                </c:pt>
                <c:pt idx="1035">
                  <c:v>3.11</c:v>
                </c:pt>
                <c:pt idx="1036">
                  <c:v>3.09</c:v>
                </c:pt>
                <c:pt idx="1037">
                  <c:v>3.1</c:v>
                </c:pt>
                <c:pt idx="1038">
                  <c:v>3.09</c:v>
                </c:pt>
                <c:pt idx="1039">
                  <c:v>3.1</c:v>
                </c:pt>
                <c:pt idx="1040">
                  <c:v>3.1</c:v>
                </c:pt>
                <c:pt idx="1041">
                  <c:v>3.1</c:v>
                </c:pt>
                <c:pt idx="1042">
                  <c:v>3.1</c:v>
                </c:pt>
                <c:pt idx="1043">
                  <c:v>3.11</c:v>
                </c:pt>
                <c:pt idx="1044">
                  <c:v>3.1</c:v>
                </c:pt>
                <c:pt idx="1045">
                  <c:v>3.09</c:v>
                </c:pt>
                <c:pt idx="1046">
                  <c:v>3.1</c:v>
                </c:pt>
                <c:pt idx="1047">
                  <c:v>3.1</c:v>
                </c:pt>
                <c:pt idx="1048">
                  <c:v>3.09</c:v>
                </c:pt>
                <c:pt idx="1049">
                  <c:v>3.09</c:v>
                </c:pt>
                <c:pt idx="1050">
                  <c:v>3.11</c:v>
                </c:pt>
                <c:pt idx="1051">
                  <c:v>3.08</c:v>
                </c:pt>
                <c:pt idx="1052">
                  <c:v>3.11</c:v>
                </c:pt>
                <c:pt idx="1053">
                  <c:v>3.1</c:v>
                </c:pt>
                <c:pt idx="1054">
                  <c:v>3.08</c:v>
                </c:pt>
                <c:pt idx="1055">
                  <c:v>3.1</c:v>
                </c:pt>
                <c:pt idx="1056">
                  <c:v>3.1</c:v>
                </c:pt>
                <c:pt idx="1057">
                  <c:v>3.1</c:v>
                </c:pt>
                <c:pt idx="1058">
                  <c:v>3.11</c:v>
                </c:pt>
                <c:pt idx="1059">
                  <c:v>3.1</c:v>
                </c:pt>
                <c:pt idx="1060">
                  <c:v>3.09</c:v>
                </c:pt>
                <c:pt idx="1061">
                  <c:v>3.1</c:v>
                </c:pt>
                <c:pt idx="1062">
                  <c:v>3.1</c:v>
                </c:pt>
                <c:pt idx="1063">
                  <c:v>3.1</c:v>
                </c:pt>
                <c:pt idx="1064">
                  <c:v>3.12</c:v>
                </c:pt>
                <c:pt idx="1065">
                  <c:v>3.1</c:v>
                </c:pt>
                <c:pt idx="1066">
                  <c:v>3.08</c:v>
                </c:pt>
                <c:pt idx="1067">
                  <c:v>3.11</c:v>
                </c:pt>
                <c:pt idx="1068">
                  <c:v>3.11</c:v>
                </c:pt>
                <c:pt idx="1069">
                  <c:v>3.07</c:v>
                </c:pt>
                <c:pt idx="1070">
                  <c:v>3.11</c:v>
                </c:pt>
                <c:pt idx="1071">
                  <c:v>3.1</c:v>
                </c:pt>
                <c:pt idx="1072">
                  <c:v>3.08</c:v>
                </c:pt>
                <c:pt idx="1073">
                  <c:v>3.1</c:v>
                </c:pt>
                <c:pt idx="1074">
                  <c:v>3.09</c:v>
                </c:pt>
                <c:pt idx="1075">
                  <c:v>3.08</c:v>
                </c:pt>
                <c:pt idx="1076">
                  <c:v>3.1</c:v>
                </c:pt>
                <c:pt idx="1077">
                  <c:v>3.1</c:v>
                </c:pt>
                <c:pt idx="1078">
                  <c:v>3.07</c:v>
                </c:pt>
                <c:pt idx="1079">
                  <c:v>3.1</c:v>
                </c:pt>
                <c:pt idx="1080">
                  <c:v>3.07</c:v>
                </c:pt>
                <c:pt idx="1081">
                  <c:v>3.11</c:v>
                </c:pt>
                <c:pt idx="1082">
                  <c:v>3.1</c:v>
                </c:pt>
                <c:pt idx="1083">
                  <c:v>3.07</c:v>
                </c:pt>
                <c:pt idx="1084">
                  <c:v>3.1</c:v>
                </c:pt>
                <c:pt idx="1085">
                  <c:v>3.09</c:v>
                </c:pt>
                <c:pt idx="1086">
                  <c:v>3.07</c:v>
                </c:pt>
                <c:pt idx="1087">
                  <c:v>3.06</c:v>
                </c:pt>
                <c:pt idx="1088">
                  <c:v>3.09</c:v>
                </c:pt>
                <c:pt idx="1089">
                  <c:v>3.09</c:v>
                </c:pt>
                <c:pt idx="1090">
                  <c:v>3.07</c:v>
                </c:pt>
                <c:pt idx="1091">
                  <c:v>3.09</c:v>
                </c:pt>
                <c:pt idx="1092">
                  <c:v>3.08</c:v>
                </c:pt>
                <c:pt idx="1093">
                  <c:v>3.05</c:v>
                </c:pt>
                <c:pt idx="1094">
                  <c:v>3.09</c:v>
                </c:pt>
                <c:pt idx="1095">
                  <c:v>3.07</c:v>
                </c:pt>
                <c:pt idx="1096">
                  <c:v>3.05</c:v>
                </c:pt>
                <c:pt idx="1097">
                  <c:v>3.09</c:v>
                </c:pt>
                <c:pt idx="1098">
                  <c:v>3.09</c:v>
                </c:pt>
                <c:pt idx="1099">
                  <c:v>3.08</c:v>
                </c:pt>
                <c:pt idx="1100">
                  <c:v>3.08</c:v>
                </c:pt>
                <c:pt idx="1101">
                  <c:v>3.07</c:v>
                </c:pt>
                <c:pt idx="1102">
                  <c:v>3.05</c:v>
                </c:pt>
                <c:pt idx="1103">
                  <c:v>3.09</c:v>
                </c:pt>
                <c:pt idx="1104">
                  <c:v>3.08</c:v>
                </c:pt>
                <c:pt idx="1105">
                  <c:v>3.07</c:v>
                </c:pt>
                <c:pt idx="1106">
                  <c:v>3.07</c:v>
                </c:pt>
                <c:pt idx="1107">
                  <c:v>3.08</c:v>
                </c:pt>
                <c:pt idx="1108">
                  <c:v>3.06</c:v>
                </c:pt>
                <c:pt idx="1109">
                  <c:v>3.09</c:v>
                </c:pt>
                <c:pt idx="1110">
                  <c:v>3.06</c:v>
                </c:pt>
                <c:pt idx="1111">
                  <c:v>3.05</c:v>
                </c:pt>
                <c:pt idx="1112">
                  <c:v>3.08</c:v>
                </c:pt>
                <c:pt idx="1113">
                  <c:v>3.09</c:v>
                </c:pt>
                <c:pt idx="1114">
                  <c:v>3.08</c:v>
                </c:pt>
                <c:pt idx="1115">
                  <c:v>3.06</c:v>
                </c:pt>
                <c:pt idx="1116">
                  <c:v>3.08</c:v>
                </c:pt>
                <c:pt idx="1117">
                  <c:v>3.07</c:v>
                </c:pt>
                <c:pt idx="1118">
                  <c:v>3.04</c:v>
                </c:pt>
                <c:pt idx="1119">
                  <c:v>3.08</c:v>
                </c:pt>
                <c:pt idx="1120">
                  <c:v>3.04</c:v>
                </c:pt>
                <c:pt idx="1121">
                  <c:v>3.07</c:v>
                </c:pt>
                <c:pt idx="1122">
                  <c:v>3.07</c:v>
                </c:pt>
                <c:pt idx="1123">
                  <c:v>3.06</c:v>
                </c:pt>
                <c:pt idx="1124">
                  <c:v>3.07</c:v>
                </c:pt>
                <c:pt idx="1125">
                  <c:v>3.04</c:v>
                </c:pt>
                <c:pt idx="1126">
                  <c:v>3.08</c:v>
                </c:pt>
                <c:pt idx="1127">
                  <c:v>3.05</c:v>
                </c:pt>
                <c:pt idx="1128">
                  <c:v>3.03</c:v>
                </c:pt>
                <c:pt idx="1129">
                  <c:v>3.07</c:v>
                </c:pt>
                <c:pt idx="1130">
                  <c:v>3.06</c:v>
                </c:pt>
                <c:pt idx="1131">
                  <c:v>3.05</c:v>
                </c:pt>
                <c:pt idx="1132">
                  <c:v>3.04</c:v>
                </c:pt>
                <c:pt idx="1133">
                  <c:v>3.04</c:v>
                </c:pt>
                <c:pt idx="1134">
                  <c:v>3.06</c:v>
                </c:pt>
                <c:pt idx="1135">
                  <c:v>3.06</c:v>
                </c:pt>
                <c:pt idx="1136">
                  <c:v>3.05</c:v>
                </c:pt>
                <c:pt idx="1137">
                  <c:v>3.06</c:v>
                </c:pt>
                <c:pt idx="1138">
                  <c:v>3.03</c:v>
                </c:pt>
                <c:pt idx="1139">
                  <c:v>3.06</c:v>
                </c:pt>
                <c:pt idx="1140">
                  <c:v>3.07</c:v>
                </c:pt>
                <c:pt idx="1141">
                  <c:v>3.03</c:v>
                </c:pt>
                <c:pt idx="1142">
                  <c:v>3.05</c:v>
                </c:pt>
                <c:pt idx="1143">
                  <c:v>3.03</c:v>
                </c:pt>
                <c:pt idx="1144">
                  <c:v>3.05</c:v>
                </c:pt>
                <c:pt idx="1145">
                  <c:v>3.03</c:v>
                </c:pt>
                <c:pt idx="1146">
                  <c:v>3.05</c:v>
                </c:pt>
                <c:pt idx="1147">
                  <c:v>3.05</c:v>
                </c:pt>
                <c:pt idx="1148">
                  <c:v>3.07</c:v>
                </c:pt>
                <c:pt idx="1149">
                  <c:v>3.03</c:v>
                </c:pt>
                <c:pt idx="1150">
                  <c:v>3.04</c:v>
                </c:pt>
                <c:pt idx="1151">
                  <c:v>3.06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Sheet1!$L$1</c:f>
              <c:strCache>
                <c:ptCount val="1"/>
                <c:pt idx="0">
                  <c:v>Coal Creek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Sheet1!$A$2:$A$1154</c:f>
              <c:numCache>
                <c:formatCode>m/d/yyyy\ h:mm</c:formatCode>
                <c:ptCount val="1153"/>
                <c:pt idx="0">
                  <c:v>41526</c:v>
                </c:pt>
                <c:pt idx="1">
                  <c:v>41526.010416666664</c:v>
                </c:pt>
                <c:pt idx="2">
                  <c:v>41526.020833333336</c:v>
                </c:pt>
                <c:pt idx="3">
                  <c:v>41526.03125</c:v>
                </c:pt>
                <c:pt idx="4">
                  <c:v>41526.041666666664</c:v>
                </c:pt>
                <c:pt idx="5">
                  <c:v>41526.052083333336</c:v>
                </c:pt>
                <c:pt idx="6">
                  <c:v>41526.0625</c:v>
                </c:pt>
                <c:pt idx="7">
                  <c:v>41526.072916666664</c:v>
                </c:pt>
                <c:pt idx="8">
                  <c:v>41526.083333333336</c:v>
                </c:pt>
                <c:pt idx="9">
                  <c:v>41526.09375</c:v>
                </c:pt>
                <c:pt idx="10">
                  <c:v>41526.104166666664</c:v>
                </c:pt>
                <c:pt idx="11">
                  <c:v>41526.114583333336</c:v>
                </c:pt>
                <c:pt idx="12">
                  <c:v>41526.125</c:v>
                </c:pt>
                <c:pt idx="13">
                  <c:v>41526.135416666664</c:v>
                </c:pt>
                <c:pt idx="14">
                  <c:v>41526.145833333336</c:v>
                </c:pt>
                <c:pt idx="15">
                  <c:v>41526.15625</c:v>
                </c:pt>
                <c:pt idx="16">
                  <c:v>41526.166666666664</c:v>
                </c:pt>
                <c:pt idx="17">
                  <c:v>41526.177083333336</c:v>
                </c:pt>
                <c:pt idx="18">
                  <c:v>41526.1875</c:v>
                </c:pt>
                <c:pt idx="19">
                  <c:v>41526.197916666664</c:v>
                </c:pt>
                <c:pt idx="20">
                  <c:v>41526.208333333336</c:v>
                </c:pt>
                <c:pt idx="21">
                  <c:v>41526.21875</c:v>
                </c:pt>
                <c:pt idx="22">
                  <c:v>41526.229166666664</c:v>
                </c:pt>
                <c:pt idx="23">
                  <c:v>41526.239583333336</c:v>
                </c:pt>
                <c:pt idx="24">
                  <c:v>41526.25</c:v>
                </c:pt>
                <c:pt idx="25">
                  <c:v>41526.260416666664</c:v>
                </c:pt>
                <c:pt idx="26">
                  <c:v>41526.270833333336</c:v>
                </c:pt>
                <c:pt idx="27">
                  <c:v>41526.28125</c:v>
                </c:pt>
                <c:pt idx="28">
                  <c:v>41526.291666666664</c:v>
                </c:pt>
                <c:pt idx="29">
                  <c:v>41526.302083333336</c:v>
                </c:pt>
                <c:pt idx="30">
                  <c:v>41526.3125</c:v>
                </c:pt>
                <c:pt idx="31">
                  <c:v>41526.322916666664</c:v>
                </c:pt>
                <c:pt idx="32">
                  <c:v>41526.333333333336</c:v>
                </c:pt>
                <c:pt idx="33">
                  <c:v>41526.34375</c:v>
                </c:pt>
                <c:pt idx="34">
                  <c:v>41526.354166666664</c:v>
                </c:pt>
                <c:pt idx="35">
                  <c:v>41526.364583333336</c:v>
                </c:pt>
                <c:pt idx="36">
                  <c:v>41526.375</c:v>
                </c:pt>
                <c:pt idx="37">
                  <c:v>41526.385416666664</c:v>
                </c:pt>
                <c:pt idx="38">
                  <c:v>41526.395833333336</c:v>
                </c:pt>
                <c:pt idx="39">
                  <c:v>41526.40625</c:v>
                </c:pt>
                <c:pt idx="40">
                  <c:v>41526.416666666664</c:v>
                </c:pt>
                <c:pt idx="41">
                  <c:v>41526.427083333336</c:v>
                </c:pt>
                <c:pt idx="42">
                  <c:v>41526.4375</c:v>
                </c:pt>
                <c:pt idx="43">
                  <c:v>41526.447916666664</c:v>
                </c:pt>
                <c:pt idx="44">
                  <c:v>41526.458333333336</c:v>
                </c:pt>
                <c:pt idx="45">
                  <c:v>41526.46875</c:v>
                </c:pt>
                <c:pt idx="46">
                  <c:v>41526.479166666664</c:v>
                </c:pt>
                <c:pt idx="47">
                  <c:v>41526.489583333336</c:v>
                </c:pt>
                <c:pt idx="48">
                  <c:v>41526.5</c:v>
                </c:pt>
                <c:pt idx="49">
                  <c:v>41526.510416666664</c:v>
                </c:pt>
                <c:pt idx="50">
                  <c:v>41526.520833333336</c:v>
                </c:pt>
                <c:pt idx="51">
                  <c:v>41526.53125</c:v>
                </c:pt>
                <c:pt idx="52">
                  <c:v>41526.541666666664</c:v>
                </c:pt>
                <c:pt idx="53">
                  <c:v>41526.552083333336</c:v>
                </c:pt>
                <c:pt idx="54">
                  <c:v>41526.5625</c:v>
                </c:pt>
                <c:pt idx="55">
                  <c:v>41526.572916666664</c:v>
                </c:pt>
                <c:pt idx="56">
                  <c:v>41526.583333333336</c:v>
                </c:pt>
                <c:pt idx="57">
                  <c:v>41526.59375</c:v>
                </c:pt>
                <c:pt idx="58">
                  <c:v>41526.604166666664</c:v>
                </c:pt>
                <c:pt idx="59">
                  <c:v>41526.614583333336</c:v>
                </c:pt>
                <c:pt idx="60">
                  <c:v>41526.625</c:v>
                </c:pt>
                <c:pt idx="61">
                  <c:v>41526.635416666664</c:v>
                </c:pt>
                <c:pt idx="62">
                  <c:v>41526.645833333336</c:v>
                </c:pt>
                <c:pt idx="63">
                  <c:v>41526.65625</c:v>
                </c:pt>
                <c:pt idx="64">
                  <c:v>41526.666666666664</c:v>
                </c:pt>
                <c:pt idx="65">
                  <c:v>41526.677083333336</c:v>
                </c:pt>
                <c:pt idx="66">
                  <c:v>41526.6875</c:v>
                </c:pt>
                <c:pt idx="67">
                  <c:v>41526.697916666664</c:v>
                </c:pt>
                <c:pt idx="68">
                  <c:v>41526.708333333336</c:v>
                </c:pt>
                <c:pt idx="69">
                  <c:v>41526.71875</c:v>
                </c:pt>
                <c:pt idx="70">
                  <c:v>41526.729166666664</c:v>
                </c:pt>
                <c:pt idx="71">
                  <c:v>41526.739583333336</c:v>
                </c:pt>
                <c:pt idx="72">
                  <c:v>41526.75</c:v>
                </c:pt>
                <c:pt idx="73">
                  <c:v>41526.760416666664</c:v>
                </c:pt>
                <c:pt idx="74">
                  <c:v>41526.770833333336</c:v>
                </c:pt>
                <c:pt idx="75">
                  <c:v>41526.78125</c:v>
                </c:pt>
                <c:pt idx="76">
                  <c:v>41526.791666666664</c:v>
                </c:pt>
                <c:pt idx="77">
                  <c:v>41526.802083333336</c:v>
                </c:pt>
                <c:pt idx="78">
                  <c:v>41526.8125</c:v>
                </c:pt>
                <c:pt idx="79">
                  <c:v>41526.822916666664</c:v>
                </c:pt>
                <c:pt idx="80">
                  <c:v>41526.833333333336</c:v>
                </c:pt>
                <c:pt idx="81">
                  <c:v>41526.84375</c:v>
                </c:pt>
                <c:pt idx="82">
                  <c:v>41526.854166666664</c:v>
                </c:pt>
                <c:pt idx="83">
                  <c:v>41526.864583333336</c:v>
                </c:pt>
                <c:pt idx="84">
                  <c:v>41526.875</c:v>
                </c:pt>
                <c:pt idx="85">
                  <c:v>41526.885416666664</c:v>
                </c:pt>
                <c:pt idx="86">
                  <c:v>41526.895833333336</c:v>
                </c:pt>
                <c:pt idx="87">
                  <c:v>41526.90625</c:v>
                </c:pt>
                <c:pt idx="88">
                  <c:v>41526.916666666664</c:v>
                </c:pt>
                <c:pt idx="89">
                  <c:v>41526.927083333336</c:v>
                </c:pt>
                <c:pt idx="90">
                  <c:v>41526.9375</c:v>
                </c:pt>
                <c:pt idx="91">
                  <c:v>41526.947916666664</c:v>
                </c:pt>
                <c:pt idx="92">
                  <c:v>41526.958333333336</c:v>
                </c:pt>
                <c:pt idx="93">
                  <c:v>41526.96875</c:v>
                </c:pt>
                <c:pt idx="94">
                  <c:v>41526.979166666664</c:v>
                </c:pt>
                <c:pt idx="95">
                  <c:v>41526.989583333336</c:v>
                </c:pt>
                <c:pt idx="96">
                  <c:v>41527</c:v>
                </c:pt>
                <c:pt idx="97">
                  <c:v>41527.010416666664</c:v>
                </c:pt>
                <c:pt idx="98">
                  <c:v>41527.020833333336</c:v>
                </c:pt>
                <c:pt idx="99">
                  <c:v>41527.03125</c:v>
                </c:pt>
                <c:pt idx="100">
                  <c:v>41527.041666666664</c:v>
                </c:pt>
                <c:pt idx="101">
                  <c:v>41527.052083333336</c:v>
                </c:pt>
                <c:pt idx="102">
                  <c:v>41527.0625</c:v>
                </c:pt>
                <c:pt idx="103">
                  <c:v>41527.072916666664</c:v>
                </c:pt>
                <c:pt idx="104">
                  <c:v>41527.083333333336</c:v>
                </c:pt>
                <c:pt idx="105">
                  <c:v>41527.09375</c:v>
                </c:pt>
                <c:pt idx="106">
                  <c:v>41527.104166666664</c:v>
                </c:pt>
                <c:pt idx="107">
                  <c:v>41527.114583333336</c:v>
                </c:pt>
                <c:pt idx="108">
                  <c:v>41527.125</c:v>
                </c:pt>
                <c:pt idx="109">
                  <c:v>41527.135416666664</c:v>
                </c:pt>
                <c:pt idx="110">
                  <c:v>41527.145833333336</c:v>
                </c:pt>
                <c:pt idx="111">
                  <c:v>41527.15625</c:v>
                </c:pt>
                <c:pt idx="112">
                  <c:v>41527.166666666664</c:v>
                </c:pt>
                <c:pt idx="113">
                  <c:v>41527.177083333336</c:v>
                </c:pt>
                <c:pt idx="114">
                  <c:v>41527.1875</c:v>
                </c:pt>
                <c:pt idx="115">
                  <c:v>41527.197916666664</c:v>
                </c:pt>
                <c:pt idx="116">
                  <c:v>41527.208333333336</c:v>
                </c:pt>
                <c:pt idx="117">
                  <c:v>41527.21875</c:v>
                </c:pt>
                <c:pt idx="118">
                  <c:v>41527.229166666664</c:v>
                </c:pt>
                <c:pt idx="119">
                  <c:v>41527.239583333336</c:v>
                </c:pt>
                <c:pt idx="120">
                  <c:v>41527.25</c:v>
                </c:pt>
                <c:pt idx="121">
                  <c:v>41527.260416666664</c:v>
                </c:pt>
                <c:pt idx="122">
                  <c:v>41527.270833333336</c:v>
                </c:pt>
                <c:pt idx="123">
                  <c:v>41527.28125</c:v>
                </c:pt>
                <c:pt idx="124">
                  <c:v>41527.291666666664</c:v>
                </c:pt>
                <c:pt idx="125">
                  <c:v>41527.302083333336</c:v>
                </c:pt>
                <c:pt idx="126">
                  <c:v>41527.3125</c:v>
                </c:pt>
                <c:pt idx="127">
                  <c:v>41527.322916666664</c:v>
                </c:pt>
                <c:pt idx="128">
                  <c:v>41527.333333333336</c:v>
                </c:pt>
                <c:pt idx="129">
                  <c:v>41527.34375</c:v>
                </c:pt>
                <c:pt idx="130">
                  <c:v>41527.354166666664</c:v>
                </c:pt>
                <c:pt idx="131">
                  <c:v>41527.364583333336</c:v>
                </c:pt>
                <c:pt idx="132">
                  <c:v>41527.375</c:v>
                </c:pt>
                <c:pt idx="133">
                  <c:v>41527.385416666664</c:v>
                </c:pt>
                <c:pt idx="134">
                  <c:v>41527.395833333336</c:v>
                </c:pt>
                <c:pt idx="135">
                  <c:v>41527.40625</c:v>
                </c:pt>
                <c:pt idx="136">
                  <c:v>41527.416666666664</c:v>
                </c:pt>
                <c:pt idx="137">
                  <c:v>41527.427083333336</c:v>
                </c:pt>
                <c:pt idx="138">
                  <c:v>41527.4375</c:v>
                </c:pt>
                <c:pt idx="139">
                  <c:v>41527.447916666664</c:v>
                </c:pt>
                <c:pt idx="140">
                  <c:v>41527.458333333336</c:v>
                </c:pt>
                <c:pt idx="141">
                  <c:v>41527.46875</c:v>
                </c:pt>
                <c:pt idx="142">
                  <c:v>41527.479166666664</c:v>
                </c:pt>
                <c:pt idx="143">
                  <c:v>41527.489583333336</c:v>
                </c:pt>
                <c:pt idx="144">
                  <c:v>41527.5</c:v>
                </c:pt>
                <c:pt idx="145">
                  <c:v>41527.510416666664</c:v>
                </c:pt>
                <c:pt idx="146">
                  <c:v>41527.520833333336</c:v>
                </c:pt>
                <c:pt idx="147">
                  <c:v>41527.53125</c:v>
                </c:pt>
                <c:pt idx="148">
                  <c:v>41527.541666666664</c:v>
                </c:pt>
                <c:pt idx="149">
                  <c:v>41527.552083333336</c:v>
                </c:pt>
                <c:pt idx="150">
                  <c:v>41527.5625</c:v>
                </c:pt>
                <c:pt idx="151">
                  <c:v>41527.572916666664</c:v>
                </c:pt>
                <c:pt idx="152">
                  <c:v>41527.583333333336</c:v>
                </c:pt>
                <c:pt idx="153">
                  <c:v>41527.59375</c:v>
                </c:pt>
                <c:pt idx="154">
                  <c:v>41527.604166666664</c:v>
                </c:pt>
                <c:pt idx="155">
                  <c:v>41527.614583333336</c:v>
                </c:pt>
                <c:pt idx="156">
                  <c:v>41527.625</c:v>
                </c:pt>
                <c:pt idx="157">
                  <c:v>41527.635416666664</c:v>
                </c:pt>
                <c:pt idx="158">
                  <c:v>41527.645833333336</c:v>
                </c:pt>
                <c:pt idx="159">
                  <c:v>41527.65625</c:v>
                </c:pt>
                <c:pt idx="160">
                  <c:v>41527.666666666664</c:v>
                </c:pt>
                <c:pt idx="161">
                  <c:v>41527.677083333336</c:v>
                </c:pt>
                <c:pt idx="162">
                  <c:v>41527.6875</c:v>
                </c:pt>
                <c:pt idx="163">
                  <c:v>41527.697916666664</c:v>
                </c:pt>
                <c:pt idx="164">
                  <c:v>41527.708333333336</c:v>
                </c:pt>
                <c:pt idx="165">
                  <c:v>41527.71875</c:v>
                </c:pt>
                <c:pt idx="166">
                  <c:v>41527.729166666664</c:v>
                </c:pt>
                <c:pt idx="167">
                  <c:v>41527.739583333336</c:v>
                </c:pt>
                <c:pt idx="168">
                  <c:v>41527.75</c:v>
                </c:pt>
                <c:pt idx="169">
                  <c:v>41527.760416666664</c:v>
                </c:pt>
                <c:pt idx="170">
                  <c:v>41527.770833333336</c:v>
                </c:pt>
                <c:pt idx="171">
                  <c:v>41527.78125</c:v>
                </c:pt>
                <c:pt idx="172">
                  <c:v>41527.791666666664</c:v>
                </c:pt>
                <c:pt idx="173">
                  <c:v>41527.802083333336</c:v>
                </c:pt>
                <c:pt idx="174">
                  <c:v>41527.8125</c:v>
                </c:pt>
                <c:pt idx="175">
                  <c:v>41527.822916666664</c:v>
                </c:pt>
                <c:pt idx="176">
                  <c:v>41527.833333333336</c:v>
                </c:pt>
                <c:pt idx="177">
                  <c:v>41527.84375</c:v>
                </c:pt>
                <c:pt idx="178">
                  <c:v>41527.854166666664</c:v>
                </c:pt>
                <c:pt idx="179">
                  <c:v>41527.864583333336</c:v>
                </c:pt>
                <c:pt idx="180">
                  <c:v>41527.875</c:v>
                </c:pt>
                <c:pt idx="181">
                  <c:v>41527.885416666664</c:v>
                </c:pt>
                <c:pt idx="182">
                  <c:v>41527.895833333336</c:v>
                </c:pt>
                <c:pt idx="183">
                  <c:v>41527.90625</c:v>
                </c:pt>
                <c:pt idx="184">
                  <c:v>41527.916666666664</c:v>
                </c:pt>
                <c:pt idx="185">
                  <c:v>41527.927083333336</c:v>
                </c:pt>
                <c:pt idx="186">
                  <c:v>41527.9375</c:v>
                </c:pt>
                <c:pt idx="187">
                  <c:v>41527.947916666664</c:v>
                </c:pt>
                <c:pt idx="188">
                  <c:v>41527.958333333336</c:v>
                </c:pt>
                <c:pt idx="189">
                  <c:v>41527.96875</c:v>
                </c:pt>
                <c:pt idx="190">
                  <c:v>41527.979166666664</c:v>
                </c:pt>
                <c:pt idx="191">
                  <c:v>41527.989583333336</c:v>
                </c:pt>
                <c:pt idx="192">
                  <c:v>41528</c:v>
                </c:pt>
                <c:pt idx="193">
                  <c:v>41528.010416666664</c:v>
                </c:pt>
                <c:pt idx="194">
                  <c:v>41528.020833333336</c:v>
                </c:pt>
                <c:pt idx="195">
                  <c:v>41528.03125</c:v>
                </c:pt>
                <c:pt idx="196">
                  <c:v>41528.041666666664</c:v>
                </c:pt>
                <c:pt idx="197">
                  <c:v>41528.052083333336</c:v>
                </c:pt>
                <c:pt idx="198">
                  <c:v>41528.0625</c:v>
                </c:pt>
                <c:pt idx="199">
                  <c:v>41528.072916666664</c:v>
                </c:pt>
                <c:pt idx="200">
                  <c:v>41528.083333333336</c:v>
                </c:pt>
                <c:pt idx="201">
                  <c:v>41528.09375</c:v>
                </c:pt>
                <c:pt idx="202">
                  <c:v>41528.104166666664</c:v>
                </c:pt>
                <c:pt idx="203">
                  <c:v>41528.114583333336</c:v>
                </c:pt>
                <c:pt idx="204">
                  <c:v>41528.125</c:v>
                </c:pt>
                <c:pt idx="205">
                  <c:v>41528.135416666664</c:v>
                </c:pt>
                <c:pt idx="206">
                  <c:v>41528.145833333336</c:v>
                </c:pt>
                <c:pt idx="207">
                  <c:v>41528.15625</c:v>
                </c:pt>
                <c:pt idx="208">
                  <c:v>41528.166666666664</c:v>
                </c:pt>
                <c:pt idx="209">
                  <c:v>41528.177083333336</c:v>
                </c:pt>
                <c:pt idx="210">
                  <c:v>41528.1875</c:v>
                </c:pt>
                <c:pt idx="211">
                  <c:v>41528.197916666664</c:v>
                </c:pt>
                <c:pt idx="212">
                  <c:v>41528.208333333336</c:v>
                </c:pt>
                <c:pt idx="213">
                  <c:v>41528.21875</c:v>
                </c:pt>
                <c:pt idx="214">
                  <c:v>41528.229166666664</c:v>
                </c:pt>
                <c:pt idx="215">
                  <c:v>41528.239583333336</c:v>
                </c:pt>
                <c:pt idx="216">
                  <c:v>41528.25</c:v>
                </c:pt>
                <c:pt idx="217">
                  <c:v>41528.260416666664</c:v>
                </c:pt>
                <c:pt idx="218">
                  <c:v>41528.270833333336</c:v>
                </c:pt>
                <c:pt idx="219">
                  <c:v>41528.28125</c:v>
                </c:pt>
                <c:pt idx="220">
                  <c:v>41528.291666666664</c:v>
                </c:pt>
                <c:pt idx="221">
                  <c:v>41528.302083333336</c:v>
                </c:pt>
                <c:pt idx="222">
                  <c:v>41528.3125</c:v>
                </c:pt>
                <c:pt idx="223">
                  <c:v>41528.322916666664</c:v>
                </c:pt>
                <c:pt idx="224">
                  <c:v>41528.333333333336</c:v>
                </c:pt>
                <c:pt idx="225">
                  <c:v>41528.34375</c:v>
                </c:pt>
                <c:pt idx="226">
                  <c:v>41528.354166666664</c:v>
                </c:pt>
                <c:pt idx="227">
                  <c:v>41528.364583333336</c:v>
                </c:pt>
                <c:pt idx="228">
                  <c:v>41528.375</c:v>
                </c:pt>
                <c:pt idx="229">
                  <c:v>41528.385416666664</c:v>
                </c:pt>
                <c:pt idx="230">
                  <c:v>41528.395833333336</c:v>
                </c:pt>
                <c:pt idx="231">
                  <c:v>41528.40625</c:v>
                </c:pt>
                <c:pt idx="232">
                  <c:v>41528.416666666664</c:v>
                </c:pt>
                <c:pt idx="233">
                  <c:v>41528.427083333336</c:v>
                </c:pt>
                <c:pt idx="234">
                  <c:v>41528.4375</c:v>
                </c:pt>
                <c:pt idx="235">
                  <c:v>41528.447916666664</c:v>
                </c:pt>
                <c:pt idx="236">
                  <c:v>41528.458333333336</c:v>
                </c:pt>
                <c:pt idx="237">
                  <c:v>41528.46875</c:v>
                </c:pt>
                <c:pt idx="238">
                  <c:v>41528.479166666664</c:v>
                </c:pt>
                <c:pt idx="239">
                  <c:v>41528.489583333336</c:v>
                </c:pt>
                <c:pt idx="240">
                  <c:v>41528.5</c:v>
                </c:pt>
                <c:pt idx="241">
                  <c:v>41528.510416666664</c:v>
                </c:pt>
                <c:pt idx="242">
                  <c:v>41528.520833333336</c:v>
                </c:pt>
                <c:pt idx="243">
                  <c:v>41528.53125</c:v>
                </c:pt>
                <c:pt idx="244">
                  <c:v>41528.541666666664</c:v>
                </c:pt>
                <c:pt idx="245">
                  <c:v>41528.552083333336</c:v>
                </c:pt>
                <c:pt idx="246">
                  <c:v>41528.5625</c:v>
                </c:pt>
                <c:pt idx="247">
                  <c:v>41528.572916666664</c:v>
                </c:pt>
                <c:pt idx="248">
                  <c:v>41528.583333333336</c:v>
                </c:pt>
                <c:pt idx="249">
                  <c:v>41528.59375</c:v>
                </c:pt>
                <c:pt idx="250">
                  <c:v>41528.604166666664</c:v>
                </c:pt>
                <c:pt idx="251">
                  <c:v>41528.614583333336</c:v>
                </c:pt>
                <c:pt idx="252">
                  <c:v>41528.625</c:v>
                </c:pt>
                <c:pt idx="253">
                  <c:v>41528.635416666664</c:v>
                </c:pt>
                <c:pt idx="254">
                  <c:v>41528.645833333336</c:v>
                </c:pt>
                <c:pt idx="255">
                  <c:v>41528.65625</c:v>
                </c:pt>
                <c:pt idx="256">
                  <c:v>41528.666666666664</c:v>
                </c:pt>
                <c:pt idx="257">
                  <c:v>41528.677083333336</c:v>
                </c:pt>
                <c:pt idx="258">
                  <c:v>41528.6875</c:v>
                </c:pt>
                <c:pt idx="259">
                  <c:v>41528.697916666664</c:v>
                </c:pt>
                <c:pt idx="260">
                  <c:v>41528.708333333336</c:v>
                </c:pt>
                <c:pt idx="261">
                  <c:v>41528.71875</c:v>
                </c:pt>
                <c:pt idx="262">
                  <c:v>41528.729166666664</c:v>
                </c:pt>
                <c:pt idx="263">
                  <c:v>41528.739583333336</c:v>
                </c:pt>
                <c:pt idx="264">
                  <c:v>41528.75</c:v>
                </c:pt>
                <c:pt idx="265">
                  <c:v>41528.760416666664</c:v>
                </c:pt>
                <c:pt idx="266">
                  <c:v>41528.770833333336</c:v>
                </c:pt>
                <c:pt idx="267">
                  <c:v>41528.78125</c:v>
                </c:pt>
                <c:pt idx="268">
                  <c:v>41528.791666666664</c:v>
                </c:pt>
                <c:pt idx="269">
                  <c:v>41528.802083333336</c:v>
                </c:pt>
                <c:pt idx="270">
                  <c:v>41528.8125</c:v>
                </c:pt>
                <c:pt idx="271">
                  <c:v>41528.822916666664</c:v>
                </c:pt>
                <c:pt idx="272">
                  <c:v>41528.833333333336</c:v>
                </c:pt>
                <c:pt idx="273">
                  <c:v>41528.84375</c:v>
                </c:pt>
                <c:pt idx="274">
                  <c:v>41528.854166666664</c:v>
                </c:pt>
                <c:pt idx="275">
                  <c:v>41528.864583333336</c:v>
                </c:pt>
                <c:pt idx="276">
                  <c:v>41528.875</c:v>
                </c:pt>
                <c:pt idx="277">
                  <c:v>41528.885416666664</c:v>
                </c:pt>
                <c:pt idx="278">
                  <c:v>41528.895833333336</c:v>
                </c:pt>
                <c:pt idx="279">
                  <c:v>41528.90625</c:v>
                </c:pt>
                <c:pt idx="280">
                  <c:v>41528.916666666664</c:v>
                </c:pt>
                <c:pt idx="281">
                  <c:v>41528.927083333336</c:v>
                </c:pt>
                <c:pt idx="282">
                  <c:v>41528.9375</c:v>
                </c:pt>
                <c:pt idx="283">
                  <c:v>41528.947916666664</c:v>
                </c:pt>
                <c:pt idx="284">
                  <c:v>41528.958333333336</c:v>
                </c:pt>
                <c:pt idx="285">
                  <c:v>41528.96875</c:v>
                </c:pt>
                <c:pt idx="286">
                  <c:v>41528.979166666664</c:v>
                </c:pt>
                <c:pt idx="287">
                  <c:v>41528.989583333336</c:v>
                </c:pt>
                <c:pt idx="288">
                  <c:v>41529</c:v>
                </c:pt>
                <c:pt idx="289">
                  <c:v>41529.010416666664</c:v>
                </c:pt>
                <c:pt idx="290">
                  <c:v>41529.020833333336</c:v>
                </c:pt>
                <c:pt idx="291">
                  <c:v>41529.03125</c:v>
                </c:pt>
                <c:pt idx="292">
                  <c:v>41529.041666666664</c:v>
                </c:pt>
                <c:pt idx="293">
                  <c:v>41529.052083333336</c:v>
                </c:pt>
                <c:pt idx="294">
                  <c:v>41529.0625</c:v>
                </c:pt>
                <c:pt idx="295">
                  <c:v>41529.072916666664</c:v>
                </c:pt>
                <c:pt idx="296">
                  <c:v>41529.083333333336</c:v>
                </c:pt>
                <c:pt idx="297">
                  <c:v>41529.09375</c:v>
                </c:pt>
                <c:pt idx="298">
                  <c:v>41529.104166666664</c:v>
                </c:pt>
                <c:pt idx="299">
                  <c:v>41529.114583333336</c:v>
                </c:pt>
                <c:pt idx="300">
                  <c:v>41529.125</c:v>
                </c:pt>
                <c:pt idx="301">
                  <c:v>41529.135416666664</c:v>
                </c:pt>
                <c:pt idx="302">
                  <c:v>41529.145833333336</c:v>
                </c:pt>
                <c:pt idx="303">
                  <c:v>41529.15625</c:v>
                </c:pt>
                <c:pt idx="304">
                  <c:v>41529.166666666664</c:v>
                </c:pt>
                <c:pt idx="305">
                  <c:v>41529.177083333336</c:v>
                </c:pt>
                <c:pt idx="306">
                  <c:v>41529.1875</c:v>
                </c:pt>
                <c:pt idx="307">
                  <c:v>41529.197916666664</c:v>
                </c:pt>
                <c:pt idx="308">
                  <c:v>41529.208333333336</c:v>
                </c:pt>
                <c:pt idx="309">
                  <c:v>41529.21875</c:v>
                </c:pt>
                <c:pt idx="310">
                  <c:v>41529.229166666664</c:v>
                </c:pt>
                <c:pt idx="311">
                  <c:v>41529.239583333336</c:v>
                </c:pt>
                <c:pt idx="312">
                  <c:v>41529.25</c:v>
                </c:pt>
                <c:pt idx="313">
                  <c:v>41529.260416666664</c:v>
                </c:pt>
                <c:pt idx="314">
                  <c:v>41529.270833333336</c:v>
                </c:pt>
                <c:pt idx="315">
                  <c:v>41529.28125</c:v>
                </c:pt>
                <c:pt idx="316">
                  <c:v>41529.291666666664</c:v>
                </c:pt>
                <c:pt idx="317">
                  <c:v>41529.302083333336</c:v>
                </c:pt>
                <c:pt idx="318">
                  <c:v>41529.3125</c:v>
                </c:pt>
                <c:pt idx="319">
                  <c:v>41529.322916666664</c:v>
                </c:pt>
                <c:pt idx="320">
                  <c:v>41529.333333333336</c:v>
                </c:pt>
                <c:pt idx="321">
                  <c:v>41529.34375</c:v>
                </c:pt>
                <c:pt idx="322">
                  <c:v>41529.354166666664</c:v>
                </c:pt>
                <c:pt idx="323">
                  <c:v>41529.364583333336</c:v>
                </c:pt>
                <c:pt idx="324">
                  <c:v>41529.375</c:v>
                </c:pt>
                <c:pt idx="325">
                  <c:v>41529.385416666664</c:v>
                </c:pt>
                <c:pt idx="326">
                  <c:v>41529.395833333336</c:v>
                </c:pt>
                <c:pt idx="327">
                  <c:v>41529.40625</c:v>
                </c:pt>
                <c:pt idx="328">
                  <c:v>41529.416666666664</c:v>
                </c:pt>
                <c:pt idx="329">
                  <c:v>41529.427083333336</c:v>
                </c:pt>
                <c:pt idx="330">
                  <c:v>41529.4375</c:v>
                </c:pt>
                <c:pt idx="331">
                  <c:v>41529.447916666664</c:v>
                </c:pt>
                <c:pt idx="332">
                  <c:v>41529.458333333336</c:v>
                </c:pt>
                <c:pt idx="333">
                  <c:v>41529.46875</c:v>
                </c:pt>
                <c:pt idx="334">
                  <c:v>41529.479166666664</c:v>
                </c:pt>
                <c:pt idx="335">
                  <c:v>41529.489583333336</c:v>
                </c:pt>
                <c:pt idx="336">
                  <c:v>41529.5</c:v>
                </c:pt>
                <c:pt idx="337">
                  <c:v>41529.510416666664</c:v>
                </c:pt>
                <c:pt idx="338">
                  <c:v>41529.520833333336</c:v>
                </c:pt>
                <c:pt idx="339">
                  <c:v>41529.53125</c:v>
                </c:pt>
                <c:pt idx="340">
                  <c:v>41529.541666666664</c:v>
                </c:pt>
                <c:pt idx="341">
                  <c:v>41529.552083333336</c:v>
                </c:pt>
                <c:pt idx="342">
                  <c:v>41529.5625</c:v>
                </c:pt>
                <c:pt idx="343">
                  <c:v>41529.572916666664</c:v>
                </c:pt>
                <c:pt idx="344">
                  <c:v>41529.583333333336</c:v>
                </c:pt>
                <c:pt idx="345">
                  <c:v>41529.59375</c:v>
                </c:pt>
                <c:pt idx="346">
                  <c:v>41529.604166666664</c:v>
                </c:pt>
                <c:pt idx="347">
                  <c:v>41529.614583333336</c:v>
                </c:pt>
                <c:pt idx="348">
                  <c:v>41529.625</c:v>
                </c:pt>
                <c:pt idx="349">
                  <c:v>41529.635416666664</c:v>
                </c:pt>
                <c:pt idx="350">
                  <c:v>41529.645833333336</c:v>
                </c:pt>
                <c:pt idx="351">
                  <c:v>41529.65625</c:v>
                </c:pt>
                <c:pt idx="352">
                  <c:v>41529.666666666664</c:v>
                </c:pt>
                <c:pt idx="353">
                  <c:v>41529.677083333336</c:v>
                </c:pt>
                <c:pt idx="354">
                  <c:v>41529.6875</c:v>
                </c:pt>
                <c:pt idx="355">
                  <c:v>41529.697916666664</c:v>
                </c:pt>
                <c:pt idx="356">
                  <c:v>41529.708333333336</c:v>
                </c:pt>
                <c:pt idx="357">
                  <c:v>41529.71875</c:v>
                </c:pt>
                <c:pt idx="358">
                  <c:v>41529.729166666664</c:v>
                </c:pt>
                <c:pt idx="359">
                  <c:v>41529.739583333336</c:v>
                </c:pt>
                <c:pt idx="360">
                  <c:v>41529.75</c:v>
                </c:pt>
                <c:pt idx="361">
                  <c:v>41529.760416666664</c:v>
                </c:pt>
                <c:pt idx="362">
                  <c:v>41529.770833333336</c:v>
                </c:pt>
                <c:pt idx="363">
                  <c:v>41529.78125</c:v>
                </c:pt>
                <c:pt idx="364">
                  <c:v>41529.791666666664</c:v>
                </c:pt>
                <c:pt idx="365">
                  <c:v>41529.802083333336</c:v>
                </c:pt>
                <c:pt idx="366">
                  <c:v>41529.8125</c:v>
                </c:pt>
                <c:pt idx="367">
                  <c:v>41529.822916666664</c:v>
                </c:pt>
                <c:pt idx="368">
                  <c:v>41529.833333333336</c:v>
                </c:pt>
                <c:pt idx="369">
                  <c:v>41529.84375</c:v>
                </c:pt>
                <c:pt idx="370">
                  <c:v>41529.854166666664</c:v>
                </c:pt>
                <c:pt idx="371">
                  <c:v>41529.864583333336</c:v>
                </c:pt>
                <c:pt idx="372">
                  <c:v>41529.875</c:v>
                </c:pt>
                <c:pt idx="373">
                  <c:v>41529.885416666664</c:v>
                </c:pt>
                <c:pt idx="374">
                  <c:v>41529.895833333336</c:v>
                </c:pt>
                <c:pt idx="375">
                  <c:v>41529.90625</c:v>
                </c:pt>
                <c:pt idx="376">
                  <c:v>41529.916666666664</c:v>
                </c:pt>
                <c:pt idx="377">
                  <c:v>41529.927083333336</c:v>
                </c:pt>
                <c:pt idx="378">
                  <c:v>41529.9375</c:v>
                </c:pt>
                <c:pt idx="379">
                  <c:v>41529.947916666664</c:v>
                </c:pt>
                <c:pt idx="380">
                  <c:v>41529.958333333336</c:v>
                </c:pt>
                <c:pt idx="381">
                  <c:v>41529.96875</c:v>
                </c:pt>
                <c:pt idx="382">
                  <c:v>41529.979166666664</c:v>
                </c:pt>
                <c:pt idx="383">
                  <c:v>41529.989583333336</c:v>
                </c:pt>
                <c:pt idx="384">
                  <c:v>41530</c:v>
                </c:pt>
                <c:pt idx="385">
                  <c:v>41530.010416666664</c:v>
                </c:pt>
                <c:pt idx="386">
                  <c:v>41530.020833333336</c:v>
                </c:pt>
                <c:pt idx="387">
                  <c:v>41530.03125</c:v>
                </c:pt>
                <c:pt idx="388">
                  <c:v>41530.041666666664</c:v>
                </c:pt>
                <c:pt idx="389">
                  <c:v>41530.052083333336</c:v>
                </c:pt>
                <c:pt idx="390">
                  <c:v>41530.0625</c:v>
                </c:pt>
                <c:pt idx="391">
                  <c:v>41530.072916666664</c:v>
                </c:pt>
                <c:pt idx="392">
                  <c:v>41530.083333333336</c:v>
                </c:pt>
                <c:pt idx="393">
                  <c:v>41530.09375</c:v>
                </c:pt>
                <c:pt idx="394">
                  <c:v>41530.104166666664</c:v>
                </c:pt>
                <c:pt idx="395">
                  <c:v>41530.114583333336</c:v>
                </c:pt>
                <c:pt idx="396">
                  <c:v>41530.125</c:v>
                </c:pt>
                <c:pt idx="397">
                  <c:v>41530.135416666664</c:v>
                </c:pt>
                <c:pt idx="398">
                  <c:v>41530.145833333336</c:v>
                </c:pt>
                <c:pt idx="399">
                  <c:v>41530.15625</c:v>
                </c:pt>
                <c:pt idx="400">
                  <c:v>41530.166666666664</c:v>
                </c:pt>
                <c:pt idx="401">
                  <c:v>41530.177083333336</c:v>
                </c:pt>
                <c:pt idx="402">
                  <c:v>41530.1875</c:v>
                </c:pt>
                <c:pt idx="403">
                  <c:v>41530.197916666664</c:v>
                </c:pt>
                <c:pt idx="404">
                  <c:v>41530.208333333336</c:v>
                </c:pt>
                <c:pt idx="405">
                  <c:v>41530.21875</c:v>
                </c:pt>
                <c:pt idx="406">
                  <c:v>41530.229166666664</c:v>
                </c:pt>
                <c:pt idx="407">
                  <c:v>41530.239583333336</c:v>
                </c:pt>
                <c:pt idx="408">
                  <c:v>41530.25</c:v>
                </c:pt>
                <c:pt idx="409">
                  <c:v>41530.260416666664</c:v>
                </c:pt>
                <c:pt idx="410">
                  <c:v>41530.270833333336</c:v>
                </c:pt>
                <c:pt idx="411">
                  <c:v>41530.28125</c:v>
                </c:pt>
                <c:pt idx="412">
                  <c:v>41530.291666666664</c:v>
                </c:pt>
                <c:pt idx="413">
                  <c:v>41530.302083333336</c:v>
                </c:pt>
                <c:pt idx="414">
                  <c:v>41530.3125</c:v>
                </c:pt>
                <c:pt idx="415">
                  <c:v>41530.322916666664</c:v>
                </c:pt>
                <c:pt idx="416">
                  <c:v>41530.333333333336</c:v>
                </c:pt>
                <c:pt idx="417">
                  <c:v>41530.34375</c:v>
                </c:pt>
                <c:pt idx="418">
                  <c:v>41530.354166666664</c:v>
                </c:pt>
                <c:pt idx="419">
                  <c:v>41530.364583333336</c:v>
                </c:pt>
                <c:pt idx="420">
                  <c:v>41530.375</c:v>
                </c:pt>
                <c:pt idx="421">
                  <c:v>41530.385416666664</c:v>
                </c:pt>
                <c:pt idx="422">
                  <c:v>41530.395833333336</c:v>
                </c:pt>
                <c:pt idx="423">
                  <c:v>41530.40625</c:v>
                </c:pt>
                <c:pt idx="424">
                  <c:v>41530.416666666664</c:v>
                </c:pt>
                <c:pt idx="425">
                  <c:v>41530.427083333336</c:v>
                </c:pt>
                <c:pt idx="426">
                  <c:v>41530.4375</c:v>
                </c:pt>
                <c:pt idx="427">
                  <c:v>41530.447916666664</c:v>
                </c:pt>
                <c:pt idx="428">
                  <c:v>41530.458333333336</c:v>
                </c:pt>
                <c:pt idx="429">
                  <c:v>41530.46875</c:v>
                </c:pt>
                <c:pt idx="430">
                  <c:v>41530.479166666664</c:v>
                </c:pt>
                <c:pt idx="431">
                  <c:v>41530.489583333336</c:v>
                </c:pt>
                <c:pt idx="432">
                  <c:v>41530.5</c:v>
                </c:pt>
                <c:pt idx="433">
                  <c:v>41530.510416666664</c:v>
                </c:pt>
                <c:pt idx="434">
                  <c:v>41530.520833333336</c:v>
                </c:pt>
                <c:pt idx="435">
                  <c:v>41530.53125</c:v>
                </c:pt>
                <c:pt idx="436">
                  <c:v>41530.541666666664</c:v>
                </c:pt>
                <c:pt idx="437">
                  <c:v>41530.552083333336</c:v>
                </c:pt>
                <c:pt idx="438">
                  <c:v>41530.5625</c:v>
                </c:pt>
                <c:pt idx="439">
                  <c:v>41530.572916666664</c:v>
                </c:pt>
                <c:pt idx="440">
                  <c:v>41530.583333333336</c:v>
                </c:pt>
                <c:pt idx="441">
                  <c:v>41530.59375</c:v>
                </c:pt>
                <c:pt idx="442">
                  <c:v>41530.604166666664</c:v>
                </c:pt>
                <c:pt idx="443">
                  <c:v>41530.614583333336</c:v>
                </c:pt>
                <c:pt idx="444">
                  <c:v>41530.625</c:v>
                </c:pt>
                <c:pt idx="445">
                  <c:v>41530.635416666664</c:v>
                </c:pt>
                <c:pt idx="446">
                  <c:v>41530.645833333336</c:v>
                </c:pt>
                <c:pt idx="447">
                  <c:v>41530.65625</c:v>
                </c:pt>
                <c:pt idx="448">
                  <c:v>41530.666666666664</c:v>
                </c:pt>
                <c:pt idx="449">
                  <c:v>41530.677083333336</c:v>
                </c:pt>
                <c:pt idx="450">
                  <c:v>41530.6875</c:v>
                </c:pt>
                <c:pt idx="451">
                  <c:v>41530.697916666664</c:v>
                </c:pt>
                <c:pt idx="452">
                  <c:v>41530.708333333336</c:v>
                </c:pt>
                <c:pt idx="453">
                  <c:v>41530.71875</c:v>
                </c:pt>
                <c:pt idx="454">
                  <c:v>41530.729166666664</c:v>
                </c:pt>
                <c:pt idx="455">
                  <c:v>41530.739583333336</c:v>
                </c:pt>
                <c:pt idx="456">
                  <c:v>41530.75</c:v>
                </c:pt>
                <c:pt idx="457">
                  <c:v>41530.760416666664</c:v>
                </c:pt>
                <c:pt idx="458">
                  <c:v>41530.770833333336</c:v>
                </c:pt>
                <c:pt idx="459">
                  <c:v>41530.78125</c:v>
                </c:pt>
                <c:pt idx="460">
                  <c:v>41530.791666666664</c:v>
                </c:pt>
                <c:pt idx="461">
                  <c:v>41530.802083333336</c:v>
                </c:pt>
                <c:pt idx="462">
                  <c:v>41530.8125</c:v>
                </c:pt>
                <c:pt idx="463">
                  <c:v>41530.822916666664</c:v>
                </c:pt>
                <c:pt idx="464">
                  <c:v>41530.833333333336</c:v>
                </c:pt>
                <c:pt idx="465">
                  <c:v>41530.84375</c:v>
                </c:pt>
                <c:pt idx="466">
                  <c:v>41530.854166666664</c:v>
                </c:pt>
                <c:pt idx="467">
                  <c:v>41530.864583333336</c:v>
                </c:pt>
                <c:pt idx="468">
                  <c:v>41530.875</c:v>
                </c:pt>
                <c:pt idx="469">
                  <c:v>41530.885416666664</c:v>
                </c:pt>
                <c:pt idx="470">
                  <c:v>41530.895833333336</c:v>
                </c:pt>
                <c:pt idx="471">
                  <c:v>41530.90625</c:v>
                </c:pt>
                <c:pt idx="472">
                  <c:v>41530.916666666664</c:v>
                </c:pt>
                <c:pt idx="473">
                  <c:v>41530.927083333336</c:v>
                </c:pt>
                <c:pt idx="474">
                  <c:v>41530.9375</c:v>
                </c:pt>
                <c:pt idx="475">
                  <c:v>41530.947916666664</c:v>
                </c:pt>
                <c:pt idx="476">
                  <c:v>41530.958333333336</c:v>
                </c:pt>
                <c:pt idx="477">
                  <c:v>41530.96875</c:v>
                </c:pt>
                <c:pt idx="478">
                  <c:v>41530.979166666664</c:v>
                </c:pt>
                <c:pt idx="479">
                  <c:v>41530.989583333336</c:v>
                </c:pt>
                <c:pt idx="480">
                  <c:v>41531</c:v>
                </c:pt>
                <c:pt idx="481">
                  <c:v>41531.010416666664</c:v>
                </c:pt>
                <c:pt idx="482">
                  <c:v>41531.020833333336</c:v>
                </c:pt>
                <c:pt idx="483">
                  <c:v>41531.03125</c:v>
                </c:pt>
                <c:pt idx="484">
                  <c:v>41531.041666666664</c:v>
                </c:pt>
                <c:pt idx="485">
                  <c:v>41531.052083333336</c:v>
                </c:pt>
                <c:pt idx="486">
                  <c:v>41531.0625</c:v>
                </c:pt>
                <c:pt idx="487">
                  <c:v>41531.072916666664</c:v>
                </c:pt>
                <c:pt idx="488">
                  <c:v>41531.083333333336</c:v>
                </c:pt>
                <c:pt idx="489">
                  <c:v>41531.09375</c:v>
                </c:pt>
                <c:pt idx="490">
                  <c:v>41531.104166666664</c:v>
                </c:pt>
                <c:pt idx="491">
                  <c:v>41531.114583333336</c:v>
                </c:pt>
                <c:pt idx="492">
                  <c:v>41531.125</c:v>
                </c:pt>
                <c:pt idx="493">
                  <c:v>41531.135416666664</c:v>
                </c:pt>
                <c:pt idx="494">
                  <c:v>41531.145833333336</c:v>
                </c:pt>
                <c:pt idx="495">
                  <c:v>41531.15625</c:v>
                </c:pt>
                <c:pt idx="496">
                  <c:v>41531.166666666664</c:v>
                </c:pt>
                <c:pt idx="497">
                  <c:v>41531.177083333336</c:v>
                </c:pt>
                <c:pt idx="498">
                  <c:v>41531.1875</c:v>
                </c:pt>
                <c:pt idx="499">
                  <c:v>41531.197916666664</c:v>
                </c:pt>
                <c:pt idx="500">
                  <c:v>41531.208333333336</c:v>
                </c:pt>
                <c:pt idx="501">
                  <c:v>41531.21875</c:v>
                </c:pt>
                <c:pt idx="502">
                  <c:v>41531.229166666664</c:v>
                </c:pt>
                <c:pt idx="503">
                  <c:v>41531.239583333336</c:v>
                </c:pt>
                <c:pt idx="504">
                  <c:v>41531.25</c:v>
                </c:pt>
                <c:pt idx="505">
                  <c:v>41531.260416666664</c:v>
                </c:pt>
                <c:pt idx="506">
                  <c:v>41531.270833333336</c:v>
                </c:pt>
                <c:pt idx="507">
                  <c:v>41531.28125</c:v>
                </c:pt>
                <c:pt idx="508">
                  <c:v>41531.291666666664</c:v>
                </c:pt>
                <c:pt idx="509">
                  <c:v>41531.302083333336</c:v>
                </c:pt>
                <c:pt idx="510">
                  <c:v>41531.3125</c:v>
                </c:pt>
                <c:pt idx="511">
                  <c:v>41531.322916666664</c:v>
                </c:pt>
                <c:pt idx="512">
                  <c:v>41531.333333333336</c:v>
                </c:pt>
                <c:pt idx="513">
                  <c:v>41531.34375</c:v>
                </c:pt>
                <c:pt idx="514">
                  <c:v>41531.354166666664</c:v>
                </c:pt>
                <c:pt idx="515">
                  <c:v>41531.364583333336</c:v>
                </c:pt>
                <c:pt idx="516">
                  <c:v>41531.375</c:v>
                </c:pt>
                <c:pt idx="517">
                  <c:v>41531.385416666664</c:v>
                </c:pt>
                <c:pt idx="518">
                  <c:v>41531.395833333336</c:v>
                </c:pt>
                <c:pt idx="519">
                  <c:v>41531.40625</c:v>
                </c:pt>
                <c:pt idx="520">
                  <c:v>41531.416666666664</c:v>
                </c:pt>
                <c:pt idx="521">
                  <c:v>41531.427083333336</c:v>
                </c:pt>
                <c:pt idx="522">
                  <c:v>41531.4375</c:v>
                </c:pt>
                <c:pt idx="523">
                  <c:v>41531.447916666664</c:v>
                </c:pt>
                <c:pt idx="524">
                  <c:v>41531.458333333336</c:v>
                </c:pt>
                <c:pt idx="525">
                  <c:v>41531.46875</c:v>
                </c:pt>
                <c:pt idx="526">
                  <c:v>41531.479166666664</c:v>
                </c:pt>
                <c:pt idx="527">
                  <c:v>41531.489583333336</c:v>
                </c:pt>
                <c:pt idx="528">
                  <c:v>41531.5</c:v>
                </c:pt>
                <c:pt idx="529">
                  <c:v>41531.510416666664</c:v>
                </c:pt>
                <c:pt idx="530">
                  <c:v>41531.520833333336</c:v>
                </c:pt>
                <c:pt idx="531">
                  <c:v>41531.53125</c:v>
                </c:pt>
                <c:pt idx="532">
                  <c:v>41531.541666666664</c:v>
                </c:pt>
                <c:pt idx="533">
                  <c:v>41531.552083333336</c:v>
                </c:pt>
                <c:pt idx="534">
                  <c:v>41531.5625</c:v>
                </c:pt>
                <c:pt idx="535">
                  <c:v>41531.572916666664</c:v>
                </c:pt>
                <c:pt idx="536">
                  <c:v>41531.583333333336</c:v>
                </c:pt>
                <c:pt idx="537">
                  <c:v>41531.59375</c:v>
                </c:pt>
                <c:pt idx="538">
                  <c:v>41531.604166666664</c:v>
                </c:pt>
                <c:pt idx="539">
                  <c:v>41531.614583333336</c:v>
                </c:pt>
                <c:pt idx="540">
                  <c:v>41531.625</c:v>
                </c:pt>
                <c:pt idx="541">
                  <c:v>41531.635416666664</c:v>
                </c:pt>
                <c:pt idx="542">
                  <c:v>41531.645833333336</c:v>
                </c:pt>
                <c:pt idx="543">
                  <c:v>41531.65625</c:v>
                </c:pt>
                <c:pt idx="544">
                  <c:v>41531.666666666664</c:v>
                </c:pt>
                <c:pt idx="545">
                  <c:v>41531.677083333336</c:v>
                </c:pt>
                <c:pt idx="546">
                  <c:v>41531.6875</c:v>
                </c:pt>
                <c:pt idx="547">
                  <c:v>41531.697916666664</c:v>
                </c:pt>
                <c:pt idx="548">
                  <c:v>41531.708333333336</c:v>
                </c:pt>
                <c:pt idx="549">
                  <c:v>41531.71875</c:v>
                </c:pt>
                <c:pt idx="550">
                  <c:v>41531.729166666664</c:v>
                </c:pt>
                <c:pt idx="551">
                  <c:v>41531.739583333336</c:v>
                </c:pt>
                <c:pt idx="552">
                  <c:v>41531.75</c:v>
                </c:pt>
                <c:pt idx="553">
                  <c:v>41531.760416666664</c:v>
                </c:pt>
                <c:pt idx="554">
                  <c:v>41531.770833333336</c:v>
                </c:pt>
                <c:pt idx="555">
                  <c:v>41531.78125</c:v>
                </c:pt>
                <c:pt idx="556">
                  <c:v>41531.791666666664</c:v>
                </c:pt>
                <c:pt idx="557">
                  <c:v>41531.802083333336</c:v>
                </c:pt>
                <c:pt idx="558">
                  <c:v>41531.8125</c:v>
                </c:pt>
                <c:pt idx="559">
                  <c:v>41531.822916666664</c:v>
                </c:pt>
                <c:pt idx="560">
                  <c:v>41531.833333333336</c:v>
                </c:pt>
                <c:pt idx="561">
                  <c:v>41531.84375</c:v>
                </c:pt>
                <c:pt idx="562">
                  <c:v>41531.854166666664</c:v>
                </c:pt>
                <c:pt idx="563">
                  <c:v>41531.864583333336</c:v>
                </c:pt>
                <c:pt idx="564">
                  <c:v>41531.875</c:v>
                </c:pt>
                <c:pt idx="565">
                  <c:v>41531.885416666664</c:v>
                </c:pt>
                <c:pt idx="566">
                  <c:v>41531.895833333336</c:v>
                </c:pt>
                <c:pt idx="567">
                  <c:v>41531.90625</c:v>
                </c:pt>
                <c:pt idx="568">
                  <c:v>41531.916666666664</c:v>
                </c:pt>
                <c:pt idx="569">
                  <c:v>41531.927083333336</c:v>
                </c:pt>
                <c:pt idx="570">
                  <c:v>41531.9375</c:v>
                </c:pt>
                <c:pt idx="571">
                  <c:v>41531.947916666664</c:v>
                </c:pt>
                <c:pt idx="572">
                  <c:v>41531.958333333336</c:v>
                </c:pt>
                <c:pt idx="573">
                  <c:v>41531.96875</c:v>
                </c:pt>
                <c:pt idx="574">
                  <c:v>41531.979166666664</c:v>
                </c:pt>
                <c:pt idx="575">
                  <c:v>41531.989583333336</c:v>
                </c:pt>
                <c:pt idx="576">
                  <c:v>41532</c:v>
                </c:pt>
                <c:pt idx="577">
                  <c:v>41532.010416666664</c:v>
                </c:pt>
                <c:pt idx="578">
                  <c:v>41532.020833333336</c:v>
                </c:pt>
                <c:pt idx="579">
                  <c:v>41532.03125</c:v>
                </c:pt>
                <c:pt idx="580">
                  <c:v>41532.041666666664</c:v>
                </c:pt>
                <c:pt idx="581">
                  <c:v>41532.052083333336</c:v>
                </c:pt>
                <c:pt idx="582">
                  <c:v>41532.0625</c:v>
                </c:pt>
                <c:pt idx="583">
                  <c:v>41532.072916666664</c:v>
                </c:pt>
                <c:pt idx="584">
                  <c:v>41532.083333333336</c:v>
                </c:pt>
                <c:pt idx="585">
                  <c:v>41532.09375</c:v>
                </c:pt>
                <c:pt idx="586">
                  <c:v>41532.104166666664</c:v>
                </c:pt>
                <c:pt idx="587">
                  <c:v>41532.114583333336</c:v>
                </c:pt>
                <c:pt idx="588">
                  <c:v>41532.125</c:v>
                </c:pt>
                <c:pt idx="589">
                  <c:v>41532.135416666664</c:v>
                </c:pt>
                <c:pt idx="590">
                  <c:v>41532.145833333336</c:v>
                </c:pt>
                <c:pt idx="591">
                  <c:v>41532.15625</c:v>
                </c:pt>
                <c:pt idx="592">
                  <c:v>41532.166666666664</c:v>
                </c:pt>
                <c:pt idx="593">
                  <c:v>41532.177083333336</c:v>
                </c:pt>
                <c:pt idx="594">
                  <c:v>41532.1875</c:v>
                </c:pt>
                <c:pt idx="595">
                  <c:v>41532.197916666664</c:v>
                </c:pt>
                <c:pt idx="596">
                  <c:v>41532.208333333336</c:v>
                </c:pt>
                <c:pt idx="597">
                  <c:v>41532.21875</c:v>
                </c:pt>
                <c:pt idx="598">
                  <c:v>41532.229166666664</c:v>
                </c:pt>
                <c:pt idx="599">
                  <c:v>41532.239583333336</c:v>
                </c:pt>
                <c:pt idx="600">
                  <c:v>41532.25</c:v>
                </c:pt>
                <c:pt idx="601">
                  <c:v>41532.260416666664</c:v>
                </c:pt>
                <c:pt idx="602">
                  <c:v>41532.270833333336</c:v>
                </c:pt>
                <c:pt idx="603">
                  <c:v>41532.28125</c:v>
                </c:pt>
                <c:pt idx="604">
                  <c:v>41532.291666666664</c:v>
                </c:pt>
                <c:pt idx="605">
                  <c:v>41532.302083333336</c:v>
                </c:pt>
                <c:pt idx="606">
                  <c:v>41532.3125</c:v>
                </c:pt>
                <c:pt idx="607">
                  <c:v>41532.322916666664</c:v>
                </c:pt>
                <c:pt idx="608">
                  <c:v>41532.333333333336</c:v>
                </c:pt>
                <c:pt idx="609">
                  <c:v>41532.34375</c:v>
                </c:pt>
                <c:pt idx="610">
                  <c:v>41532.354166666664</c:v>
                </c:pt>
                <c:pt idx="611">
                  <c:v>41532.364583333336</c:v>
                </c:pt>
                <c:pt idx="612">
                  <c:v>41532.375</c:v>
                </c:pt>
                <c:pt idx="613">
                  <c:v>41532.385416666664</c:v>
                </c:pt>
                <c:pt idx="614">
                  <c:v>41532.395833333336</c:v>
                </c:pt>
                <c:pt idx="615">
                  <c:v>41532.40625</c:v>
                </c:pt>
                <c:pt idx="616">
                  <c:v>41532.416666666664</c:v>
                </c:pt>
                <c:pt idx="617">
                  <c:v>41532.427083333336</c:v>
                </c:pt>
                <c:pt idx="618">
                  <c:v>41532.4375</c:v>
                </c:pt>
                <c:pt idx="619">
                  <c:v>41532.447916666664</c:v>
                </c:pt>
                <c:pt idx="620">
                  <c:v>41532.458333333336</c:v>
                </c:pt>
                <c:pt idx="621">
                  <c:v>41532.46875</c:v>
                </c:pt>
                <c:pt idx="622">
                  <c:v>41532.479166666664</c:v>
                </c:pt>
                <c:pt idx="623">
                  <c:v>41532.489583333336</c:v>
                </c:pt>
                <c:pt idx="624">
                  <c:v>41532.5</c:v>
                </c:pt>
                <c:pt idx="625">
                  <c:v>41532.510416666664</c:v>
                </c:pt>
                <c:pt idx="626">
                  <c:v>41532.520833333336</c:v>
                </c:pt>
                <c:pt idx="627">
                  <c:v>41532.53125</c:v>
                </c:pt>
                <c:pt idx="628">
                  <c:v>41532.541666666664</c:v>
                </c:pt>
                <c:pt idx="629">
                  <c:v>41532.552083333336</c:v>
                </c:pt>
                <c:pt idx="630">
                  <c:v>41532.5625</c:v>
                </c:pt>
                <c:pt idx="631">
                  <c:v>41532.572916666664</c:v>
                </c:pt>
                <c:pt idx="632">
                  <c:v>41532.583333333336</c:v>
                </c:pt>
                <c:pt idx="633">
                  <c:v>41532.59375</c:v>
                </c:pt>
                <c:pt idx="634">
                  <c:v>41532.604166666664</c:v>
                </c:pt>
                <c:pt idx="635">
                  <c:v>41532.614583333336</c:v>
                </c:pt>
                <c:pt idx="636">
                  <c:v>41532.625</c:v>
                </c:pt>
                <c:pt idx="637">
                  <c:v>41532.635416666664</c:v>
                </c:pt>
                <c:pt idx="638">
                  <c:v>41532.645833333336</c:v>
                </c:pt>
                <c:pt idx="639">
                  <c:v>41532.65625</c:v>
                </c:pt>
                <c:pt idx="640">
                  <c:v>41532.666666666664</c:v>
                </c:pt>
                <c:pt idx="641">
                  <c:v>41532.677083333336</c:v>
                </c:pt>
                <c:pt idx="642">
                  <c:v>41532.6875</c:v>
                </c:pt>
                <c:pt idx="643">
                  <c:v>41532.697916666664</c:v>
                </c:pt>
                <c:pt idx="644">
                  <c:v>41532.708333333336</c:v>
                </c:pt>
                <c:pt idx="645">
                  <c:v>41532.71875</c:v>
                </c:pt>
                <c:pt idx="646">
                  <c:v>41532.729166666664</c:v>
                </c:pt>
                <c:pt idx="647">
                  <c:v>41532.739583333336</c:v>
                </c:pt>
                <c:pt idx="648">
                  <c:v>41532.75</c:v>
                </c:pt>
                <c:pt idx="649">
                  <c:v>41532.760416666664</c:v>
                </c:pt>
                <c:pt idx="650">
                  <c:v>41532.770833333336</c:v>
                </c:pt>
                <c:pt idx="651">
                  <c:v>41532.78125</c:v>
                </c:pt>
                <c:pt idx="652">
                  <c:v>41532.791666666664</c:v>
                </c:pt>
                <c:pt idx="653">
                  <c:v>41532.802083333336</c:v>
                </c:pt>
                <c:pt idx="654">
                  <c:v>41532.8125</c:v>
                </c:pt>
                <c:pt idx="655">
                  <c:v>41532.822916666664</c:v>
                </c:pt>
                <c:pt idx="656">
                  <c:v>41532.833333333336</c:v>
                </c:pt>
                <c:pt idx="657">
                  <c:v>41532.84375</c:v>
                </c:pt>
                <c:pt idx="658">
                  <c:v>41532.854166666664</c:v>
                </c:pt>
                <c:pt idx="659">
                  <c:v>41532.864583333336</c:v>
                </c:pt>
                <c:pt idx="660">
                  <c:v>41532.875</c:v>
                </c:pt>
                <c:pt idx="661">
                  <c:v>41532.885416666664</c:v>
                </c:pt>
                <c:pt idx="662">
                  <c:v>41532.895833333336</c:v>
                </c:pt>
                <c:pt idx="663">
                  <c:v>41532.90625</c:v>
                </c:pt>
                <c:pt idx="664">
                  <c:v>41532.916666666664</c:v>
                </c:pt>
                <c:pt idx="665">
                  <c:v>41532.927083333336</c:v>
                </c:pt>
                <c:pt idx="666">
                  <c:v>41532.9375</c:v>
                </c:pt>
                <c:pt idx="667">
                  <c:v>41532.947916666664</c:v>
                </c:pt>
                <c:pt idx="668">
                  <c:v>41532.958333333336</c:v>
                </c:pt>
                <c:pt idx="669">
                  <c:v>41532.96875</c:v>
                </c:pt>
                <c:pt idx="670">
                  <c:v>41532.979166666664</c:v>
                </c:pt>
                <c:pt idx="671">
                  <c:v>41532.989583333336</c:v>
                </c:pt>
                <c:pt idx="672">
                  <c:v>41533</c:v>
                </c:pt>
                <c:pt idx="673">
                  <c:v>41533.010416666664</c:v>
                </c:pt>
                <c:pt idx="674">
                  <c:v>41533.020833333336</c:v>
                </c:pt>
                <c:pt idx="675">
                  <c:v>41533.03125</c:v>
                </c:pt>
                <c:pt idx="676">
                  <c:v>41533.041666666664</c:v>
                </c:pt>
                <c:pt idx="677">
                  <c:v>41533.052083333336</c:v>
                </c:pt>
                <c:pt idx="678">
                  <c:v>41533.0625</c:v>
                </c:pt>
                <c:pt idx="679">
                  <c:v>41533.072916666664</c:v>
                </c:pt>
                <c:pt idx="680">
                  <c:v>41533.083333333336</c:v>
                </c:pt>
                <c:pt idx="681">
                  <c:v>41533.09375</c:v>
                </c:pt>
                <c:pt idx="682">
                  <c:v>41533.104166666664</c:v>
                </c:pt>
                <c:pt idx="683">
                  <c:v>41533.114583333336</c:v>
                </c:pt>
                <c:pt idx="684">
                  <c:v>41533.125</c:v>
                </c:pt>
                <c:pt idx="685">
                  <c:v>41533.135416666664</c:v>
                </c:pt>
                <c:pt idx="686">
                  <c:v>41533.145833333336</c:v>
                </c:pt>
                <c:pt idx="687">
                  <c:v>41533.15625</c:v>
                </c:pt>
                <c:pt idx="688">
                  <c:v>41533.166666666664</c:v>
                </c:pt>
                <c:pt idx="689">
                  <c:v>41533.177083333336</c:v>
                </c:pt>
                <c:pt idx="690">
                  <c:v>41533.1875</c:v>
                </c:pt>
                <c:pt idx="691">
                  <c:v>41533.197916666664</c:v>
                </c:pt>
                <c:pt idx="692">
                  <c:v>41533.208333333336</c:v>
                </c:pt>
                <c:pt idx="693">
                  <c:v>41533.21875</c:v>
                </c:pt>
                <c:pt idx="694">
                  <c:v>41533.229166666664</c:v>
                </c:pt>
                <c:pt idx="695">
                  <c:v>41533.239583333336</c:v>
                </c:pt>
                <c:pt idx="696">
                  <c:v>41533.25</c:v>
                </c:pt>
                <c:pt idx="697">
                  <c:v>41533.260416666664</c:v>
                </c:pt>
                <c:pt idx="698">
                  <c:v>41533.270833333336</c:v>
                </c:pt>
                <c:pt idx="699">
                  <c:v>41533.28125</c:v>
                </c:pt>
                <c:pt idx="700">
                  <c:v>41533.291666666664</c:v>
                </c:pt>
                <c:pt idx="701">
                  <c:v>41533.302083333336</c:v>
                </c:pt>
                <c:pt idx="702">
                  <c:v>41533.3125</c:v>
                </c:pt>
                <c:pt idx="703">
                  <c:v>41533.322916666664</c:v>
                </c:pt>
                <c:pt idx="704">
                  <c:v>41533.333333333336</c:v>
                </c:pt>
                <c:pt idx="705">
                  <c:v>41533.34375</c:v>
                </c:pt>
                <c:pt idx="706">
                  <c:v>41533.354166666664</c:v>
                </c:pt>
                <c:pt idx="707">
                  <c:v>41533.364583333336</c:v>
                </c:pt>
                <c:pt idx="708">
                  <c:v>41533.375</c:v>
                </c:pt>
                <c:pt idx="709">
                  <c:v>41533.385416666664</c:v>
                </c:pt>
                <c:pt idx="710">
                  <c:v>41533.395833333336</c:v>
                </c:pt>
                <c:pt idx="711">
                  <c:v>41533.40625</c:v>
                </c:pt>
                <c:pt idx="712">
                  <c:v>41533.416666666664</c:v>
                </c:pt>
                <c:pt idx="713">
                  <c:v>41533.427083333336</c:v>
                </c:pt>
                <c:pt idx="714">
                  <c:v>41533.4375</c:v>
                </c:pt>
                <c:pt idx="715">
                  <c:v>41533.447916666664</c:v>
                </c:pt>
                <c:pt idx="716">
                  <c:v>41533.458333333336</c:v>
                </c:pt>
                <c:pt idx="717">
                  <c:v>41533.46875</c:v>
                </c:pt>
                <c:pt idx="718">
                  <c:v>41533.479166666664</c:v>
                </c:pt>
                <c:pt idx="719">
                  <c:v>41533.489583333336</c:v>
                </c:pt>
                <c:pt idx="720">
                  <c:v>41533.5</c:v>
                </c:pt>
                <c:pt idx="721">
                  <c:v>41533.510416666664</c:v>
                </c:pt>
                <c:pt idx="722">
                  <c:v>41533.520833333336</c:v>
                </c:pt>
                <c:pt idx="723">
                  <c:v>41533.53125</c:v>
                </c:pt>
                <c:pt idx="724">
                  <c:v>41533.541666666664</c:v>
                </c:pt>
                <c:pt idx="725">
                  <c:v>41533.552083333336</c:v>
                </c:pt>
                <c:pt idx="726">
                  <c:v>41533.5625</c:v>
                </c:pt>
                <c:pt idx="727">
                  <c:v>41533.572916666664</c:v>
                </c:pt>
                <c:pt idx="728">
                  <c:v>41533.583333333336</c:v>
                </c:pt>
                <c:pt idx="729">
                  <c:v>41533.59375</c:v>
                </c:pt>
                <c:pt idx="730">
                  <c:v>41533.604166666664</c:v>
                </c:pt>
                <c:pt idx="731">
                  <c:v>41533.614583333336</c:v>
                </c:pt>
                <c:pt idx="732">
                  <c:v>41533.625</c:v>
                </c:pt>
                <c:pt idx="733">
                  <c:v>41533.635416666664</c:v>
                </c:pt>
                <c:pt idx="734">
                  <c:v>41533.645833333336</c:v>
                </c:pt>
                <c:pt idx="735">
                  <c:v>41533.65625</c:v>
                </c:pt>
                <c:pt idx="736">
                  <c:v>41533.666666666664</c:v>
                </c:pt>
                <c:pt idx="737">
                  <c:v>41533.677083333336</c:v>
                </c:pt>
                <c:pt idx="738">
                  <c:v>41533.6875</c:v>
                </c:pt>
                <c:pt idx="739">
                  <c:v>41533.697916666664</c:v>
                </c:pt>
                <c:pt idx="740">
                  <c:v>41533.708333333336</c:v>
                </c:pt>
                <c:pt idx="741">
                  <c:v>41533.71875</c:v>
                </c:pt>
                <c:pt idx="742">
                  <c:v>41533.729166666664</c:v>
                </c:pt>
                <c:pt idx="743">
                  <c:v>41533.739583333336</c:v>
                </c:pt>
                <c:pt idx="744">
                  <c:v>41533.75</c:v>
                </c:pt>
                <c:pt idx="745">
                  <c:v>41533.760416666664</c:v>
                </c:pt>
                <c:pt idx="746">
                  <c:v>41533.770833333336</c:v>
                </c:pt>
                <c:pt idx="747">
                  <c:v>41533.78125</c:v>
                </c:pt>
                <c:pt idx="748">
                  <c:v>41533.791666666664</c:v>
                </c:pt>
                <c:pt idx="749">
                  <c:v>41533.802083333336</c:v>
                </c:pt>
                <c:pt idx="750">
                  <c:v>41533.8125</c:v>
                </c:pt>
                <c:pt idx="751">
                  <c:v>41533.822916666664</c:v>
                </c:pt>
                <c:pt idx="752">
                  <c:v>41533.833333333336</c:v>
                </c:pt>
                <c:pt idx="753">
                  <c:v>41533.84375</c:v>
                </c:pt>
                <c:pt idx="754">
                  <c:v>41533.854166666664</c:v>
                </c:pt>
                <c:pt idx="755">
                  <c:v>41533.864583333336</c:v>
                </c:pt>
                <c:pt idx="756">
                  <c:v>41533.875</c:v>
                </c:pt>
                <c:pt idx="757">
                  <c:v>41533.885416666664</c:v>
                </c:pt>
                <c:pt idx="758">
                  <c:v>41533.895833333336</c:v>
                </c:pt>
                <c:pt idx="759">
                  <c:v>41533.90625</c:v>
                </c:pt>
                <c:pt idx="760">
                  <c:v>41533.916666666664</c:v>
                </c:pt>
                <c:pt idx="761">
                  <c:v>41533.927083333336</c:v>
                </c:pt>
                <c:pt idx="762">
                  <c:v>41533.9375</c:v>
                </c:pt>
                <c:pt idx="763">
                  <c:v>41533.947916666664</c:v>
                </c:pt>
                <c:pt idx="764">
                  <c:v>41533.958333333336</c:v>
                </c:pt>
                <c:pt idx="765">
                  <c:v>41533.96875</c:v>
                </c:pt>
                <c:pt idx="766">
                  <c:v>41533.979166666664</c:v>
                </c:pt>
                <c:pt idx="767">
                  <c:v>41533.989583333336</c:v>
                </c:pt>
                <c:pt idx="768">
                  <c:v>41534</c:v>
                </c:pt>
                <c:pt idx="769">
                  <c:v>41534.010416666664</c:v>
                </c:pt>
                <c:pt idx="770">
                  <c:v>41534.020833333336</c:v>
                </c:pt>
                <c:pt idx="771">
                  <c:v>41534.03125</c:v>
                </c:pt>
                <c:pt idx="772">
                  <c:v>41534.041666666664</c:v>
                </c:pt>
                <c:pt idx="773">
                  <c:v>41534.052083333336</c:v>
                </c:pt>
                <c:pt idx="774">
                  <c:v>41534.0625</c:v>
                </c:pt>
                <c:pt idx="775">
                  <c:v>41534.072916666664</c:v>
                </c:pt>
                <c:pt idx="776">
                  <c:v>41534.083333333336</c:v>
                </c:pt>
                <c:pt idx="777">
                  <c:v>41534.09375</c:v>
                </c:pt>
                <c:pt idx="778">
                  <c:v>41534.104166666664</c:v>
                </c:pt>
                <c:pt idx="779">
                  <c:v>41534.114583333336</c:v>
                </c:pt>
                <c:pt idx="780">
                  <c:v>41534.125</c:v>
                </c:pt>
                <c:pt idx="781">
                  <c:v>41534.135416666664</c:v>
                </c:pt>
                <c:pt idx="782">
                  <c:v>41534.145833333336</c:v>
                </c:pt>
                <c:pt idx="783">
                  <c:v>41534.15625</c:v>
                </c:pt>
                <c:pt idx="784">
                  <c:v>41534.166666666664</c:v>
                </c:pt>
                <c:pt idx="785">
                  <c:v>41534.177083333336</c:v>
                </c:pt>
                <c:pt idx="786">
                  <c:v>41534.1875</c:v>
                </c:pt>
                <c:pt idx="787">
                  <c:v>41534.197916666664</c:v>
                </c:pt>
                <c:pt idx="788">
                  <c:v>41534.208333333336</c:v>
                </c:pt>
                <c:pt idx="789">
                  <c:v>41534.21875</c:v>
                </c:pt>
                <c:pt idx="790">
                  <c:v>41534.229166666664</c:v>
                </c:pt>
                <c:pt idx="791">
                  <c:v>41534.239583333336</c:v>
                </c:pt>
                <c:pt idx="792">
                  <c:v>41534.25</c:v>
                </c:pt>
                <c:pt idx="793">
                  <c:v>41534.260416666664</c:v>
                </c:pt>
                <c:pt idx="794">
                  <c:v>41534.270833333336</c:v>
                </c:pt>
                <c:pt idx="795">
                  <c:v>41534.28125</c:v>
                </c:pt>
                <c:pt idx="796">
                  <c:v>41534.291666666664</c:v>
                </c:pt>
                <c:pt idx="797">
                  <c:v>41534.302083333336</c:v>
                </c:pt>
                <c:pt idx="798">
                  <c:v>41534.3125</c:v>
                </c:pt>
                <c:pt idx="799">
                  <c:v>41534.322916666664</c:v>
                </c:pt>
                <c:pt idx="800">
                  <c:v>41534.333333333336</c:v>
                </c:pt>
                <c:pt idx="801">
                  <c:v>41534.34375</c:v>
                </c:pt>
                <c:pt idx="802">
                  <c:v>41534.354166666664</c:v>
                </c:pt>
                <c:pt idx="803">
                  <c:v>41534.364583333336</c:v>
                </c:pt>
                <c:pt idx="804">
                  <c:v>41534.375</c:v>
                </c:pt>
                <c:pt idx="805">
                  <c:v>41534.385416666664</c:v>
                </c:pt>
                <c:pt idx="806">
                  <c:v>41534.395833333336</c:v>
                </c:pt>
                <c:pt idx="807">
                  <c:v>41534.40625</c:v>
                </c:pt>
                <c:pt idx="808">
                  <c:v>41534.416666666664</c:v>
                </c:pt>
                <c:pt idx="809">
                  <c:v>41534.427083333336</c:v>
                </c:pt>
                <c:pt idx="810">
                  <c:v>41534.4375</c:v>
                </c:pt>
                <c:pt idx="811">
                  <c:v>41534.447916666664</c:v>
                </c:pt>
                <c:pt idx="812">
                  <c:v>41534.458333333336</c:v>
                </c:pt>
                <c:pt idx="813">
                  <c:v>41534.46875</c:v>
                </c:pt>
                <c:pt idx="814">
                  <c:v>41534.479166666664</c:v>
                </c:pt>
                <c:pt idx="815">
                  <c:v>41534.489583333336</c:v>
                </c:pt>
                <c:pt idx="816">
                  <c:v>41534.5</c:v>
                </c:pt>
                <c:pt idx="817">
                  <c:v>41534.510416666664</c:v>
                </c:pt>
                <c:pt idx="818">
                  <c:v>41534.520833333336</c:v>
                </c:pt>
                <c:pt idx="819">
                  <c:v>41534.53125</c:v>
                </c:pt>
                <c:pt idx="820">
                  <c:v>41534.541666666664</c:v>
                </c:pt>
                <c:pt idx="821">
                  <c:v>41534.552083333336</c:v>
                </c:pt>
                <c:pt idx="822">
                  <c:v>41534.5625</c:v>
                </c:pt>
                <c:pt idx="823">
                  <c:v>41534.572916666664</c:v>
                </c:pt>
                <c:pt idx="824">
                  <c:v>41534.583333333336</c:v>
                </c:pt>
                <c:pt idx="825">
                  <c:v>41534.59375</c:v>
                </c:pt>
                <c:pt idx="826">
                  <c:v>41534.604166666664</c:v>
                </c:pt>
                <c:pt idx="827">
                  <c:v>41534.614583333336</c:v>
                </c:pt>
                <c:pt idx="828">
                  <c:v>41534.625</c:v>
                </c:pt>
                <c:pt idx="829">
                  <c:v>41534.635416666664</c:v>
                </c:pt>
                <c:pt idx="830">
                  <c:v>41534.645833333336</c:v>
                </c:pt>
                <c:pt idx="831">
                  <c:v>41534.65625</c:v>
                </c:pt>
                <c:pt idx="832">
                  <c:v>41534.666666666664</c:v>
                </c:pt>
                <c:pt idx="833">
                  <c:v>41534.677083333336</c:v>
                </c:pt>
                <c:pt idx="834">
                  <c:v>41534.6875</c:v>
                </c:pt>
                <c:pt idx="835">
                  <c:v>41534.697916666664</c:v>
                </c:pt>
                <c:pt idx="836">
                  <c:v>41534.708333333336</c:v>
                </c:pt>
                <c:pt idx="837">
                  <c:v>41534.71875</c:v>
                </c:pt>
                <c:pt idx="838">
                  <c:v>41534.729166666664</c:v>
                </c:pt>
                <c:pt idx="839">
                  <c:v>41534.739583333336</c:v>
                </c:pt>
                <c:pt idx="840">
                  <c:v>41534.75</c:v>
                </c:pt>
                <c:pt idx="841">
                  <c:v>41534.760416666664</c:v>
                </c:pt>
                <c:pt idx="842">
                  <c:v>41534.770833333336</c:v>
                </c:pt>
                <c:pt idx="843">
                  <c:v>41534.78125</c:v>
                </c:pt>
                <c:pt idx="844">
                  <c:v>41534.791666666664</c:v>
                </c:pt>
                <c:pt idx="845">
                  <c:v>41534.802083333336</c:v>
                </c:pt>
                <c:pt idx="846">
                  <c:v>41534.8125</c:v>
                </c:pt>
                <c:pt idx="847">
                  <c:v>41534.822916666664</c:v>
                </c:pt>
                <c:pt idx="848">
                  <c:v>41534.833333333336</c:v>
                </c:pt>
                <c:pt idx="849">
                  <c:v>41534.84375</c:v>
                </c:pt>
                <c:pt idx="850">
                  <c:v>41534.854166666664</c:v>
                </c:pt>
                <c:pt idx="851">
                  <c:v>41534.864583333336</c:v>
                </c:pt>
                <c:pt idx="852">
                  <c:v>41534.875</c:v>
                </c:pt>
                <c:pt idx="853">
                  <c:v>41534.885416666664</c:v>
                </c:pt>
                <c:pt idx="854">
                  <c:v>41534.895833333336</c:v>
                </c:pt>
                <c:pt idx="855">
                  <c:v>41534.90625</c:v>
                </c:pt>
                <c:pt idx="856">
                  <c:v>41534.916666666664</c:v>
                </c:pt>
                <c:pt idx="857">
                  <c:v>41534.927083333336</c:v>
                </c:pt>
                <c:pt idx="858">
                  <c:v>41534.9375</c:v>
                </c:pt>
                <c:pt idx="859">
                  <c:v>41534.947916666664</c:v>
                </c:pt>
                <c:pt idx="860">
                  <c:v>41534.958333333336</c:v>
                </c:pt>
                <c:pt idx="861">
                  <c:v>41534.96875</c:v>
                </c:pt>
                <c:pt idx="862">
                  <c:v>41534.979166666664</c:v>
                </c:pt>
                <c:pt idx="863">
                  <c:v>41534.989583333336</c:v>
                </c:pt>
                <c:pt idx="864">
                  <c:v>41535</c:v>
                </c:pt>
                <c:pt idx="865">
                  <c:v>41535.010416666664</c:v>
                </c:pt>
                <c:pt idx="866">
                  <c:v>41535.020833333336</c:v>
                </c:pt>
                <c:pt idx="867">
                  <c:v>41535.03125</c:v>
                </c:pt>
                <c:pt idx="868">
                  <c:v>41535.041666666664</c:v>
                </c:pt>
                <c:pt idx="869">
                  <c:v>41535.052083333336</c:v>
                </c:pt>
                <c:pt idx="870">
                  <c:v>41535.0625</c:v>
                </c:pt>
                <c:pt idx="871">
                  <c:v>41535.072916666664</c:v>
                </c:pt>
                <c:pt idx="872">
                  <c:v>41535.083333333336</c:v>
                </c:pt>
                <c:pt idx="873">
                  <c:v>41535.09375</c:v>
                </c:pt>
                <c:pt idx="874">
                  <c:v>41535.104166666664</c:v>
                </c:pt>
                <c:pt idx="875">
                  <c:v>41535.114583333336</c:v>
                </c:pt>
                <c:pt idx="876">
                  <c:v>41535.125</c:v>
                </c:pt>
                <c:pt idx="877">
                  <c:v>41535.135416666664</c:v>
                </c:pt>
                <c:pt idx="878">
                  <c:v>41535.145833333336</c:v>
                </c:pt>
                <c:pt idx="879">
                  <c:v>41535.15625</c:v>
                </c:pt>
                <c:pt idx="880">
                  <c:v>41535.166666666664</c:v>
                </c:pt>
                <c:pt idx="881">
                  <c:v>41535.177083333336</c:v>
                </c:pt>
                <c:pt idx="882">
                  <c:v>41535.1875</c:v>
                </c:pt>
                <c:pt idx="883">
                  <c:v>41535.197916666664</c:v>
                </c:pt>
                <c:pt idx="884">
                  <c:v>41535.208333333336</c:v>
                </c:pt>
                <c:pt idx="885">
                  <c:v>41535.21875</c:v>
                </c:pt>
                <c:pt idx="886">
                  <c:v>41535.229166666664</c:v>
                </c:pt>
                <c:pt idx="887">
                  <c:v>41535.239583333336</c:v>
                </c:pt>
                <c:pt idx="888">
                  <c:v>41535.25</c:v>
                </c:pt>
                <c:pt idx="889">
                  <c:v>41535.260416666664</c:v>
                </c:pt>
                <c:pt idx="890">
                  <c:v>41535.270833333336</c:v>
                </c:pt>
                <c:pt idx="891">
                  <c:v>41535.28125</c:v>
                </c:pt>
                <c:pt idx="892">
                  <c:v>41535.291666666664</c:v>
                </c:pt>
                <c:pt idx="893">
                  <c:v>41535.302083333336</c:v>
                </c:pt>
                <c:pt idx="894">
                  <c:v>41535.3125</c:v>
                </c:pt>
                <c:pt idx="895">
                  <c:v>41535.322916666664</c:v>
                </c:pt>
                <c:pt idx="896">
                  <c:v>41535.333333333336</c:v>
                </c:pt>
                <c:pt idx="897">
                  <c:v>41535.34375</c:v>
                </c:pt>
                <c:pt idx="898">
                  <c:v>41535.354166666664</c:v>
                </c:pt>
                <c:pt idx="899">
                  <c:v>41535.364583333336</c:v>
                </c:pt>
                <c:pt idx="900">
                  <c:v>41535.375</c:v>
                </c:pt>
                <c:pt idx="901">
                  <c:v>41535.385416666664</c:v>
                </c:pt>
                <c:pt idx="902">
                  <c:v>41535.395833333336</c:v>
                </c:pt>
                <c:pt idx="903">
                  <c:v>41535.40625</c:v>
                </c:pt>
                <c:pt idx="904">
                  <c:v>41535.416666666664</c:v>
                </c:pt>
                <c:pt idx="905">
                  <c:v>41535.427083333336</c:v>
                </c:pt>
                <c:pt idx="906">
                  <c:v>41535.4375</c:v>
                </c:pt>
                <c:pt idx="907">
                  <c:v>41535.447916666664</c:v>
                </c:pt>
                <c:pt idx="908">
                  <c:v>41535.458333333336</c:v>
                </c:pt>
                <c:pt idx="909">
                  <c:v>41535.46875</c:v>
                </c:pt>
                <c:pt idx="910">
                  <c:v>41535.479166666664</c:v>
                </c:pt>
                <c:pt idx="911">
                  <c:v>41535.489583333336</c:v>
                </c:pt>
                <c:pt idx="912">
                  <c:v>41535.5</c:v>
                </c:pt>
                <c:pt idx="913">
                  <c:v>41535.510416666664</c:v>
                </c:pt>
                <c:pt idx="914">
                  <c:v>41535.520833333336</c:v>
                </c:pt>
                <c:pt idx="915">
                  <c:v>41535.53125</c:v>
                </c:pt>
                <c:pt idx="916">
                  <c:v>41535.541666666664</c:v>
                </c:pt>
                <c:pt idx="917">
                  <c:v>41535.552083333336</c:v>
                </c:pt>
                <c:pt idx="918">
                  <c:v>41535.5625</c:v>
                </c:pt>
                <c:pt idx="919">
                  <c:v>41535.572916666664</c:v>
                </c:pt>
                <c:pt idx="920">
                  <c:v>41535.583333333336</c:v>
                </c:pt>
                <c:pt idx="921">
                  <c:v>41535.59375</c:v>
                </c:pt>
                <c:pt idx="922">
                  <c:v>41535.604166666664</c:v>
                </c:pt>
                <c:pt idx="923">
                  <c:v>41535.614583333336</c:v>
                </c:pt>
                <c:pt idx="924">
                  <c:v>41535.625</c:v>
                </c:pt>
                <c:pt idx="925">
                  <c:v>41535.635416666664</c:v>
                </c:pt>
                <c:pt idx="926">
                  <c:v>41535.645833333336</c:v>
                </c:pt>
                <c:pt idx="927">
                  <c:v>41535.65625</c:v>
                </c:pt>
                <c:pt idx="928">
                  <c:v>41535.666666666664</c:v>
                </c:pt>
                <c:pt idx="929">
                  <c:v>41535.677083333336</c:v>
                </c:pt>
                <c:pt idx="930">
                  <c:v>41535.6875</c:v>
                </c:pt>
                <c:pt idx="931">
                  <c:v>41535.697916666664</c:v>
                </c:pt>
                <c:pt idx="932">
                  <c:v>41535.708333333336</c:v>
                </c:pt>
                <c:pt idx="933">
                  <c:v>41535.71875</c:v>
                </c:pt>
                <c:pt idx="934">
                  <c:v>41535.729166666664</c:v>
                </c:pt>
                <c:pt idx="935">
                  <c:v>41535.739583333336</c:v>
                </c:pt>
                <c:pt idx="936">
                  <c:v>41535.75</c:v>
                </c:pt>
                <c:pt idx="937">
                  <c:v>41535.760416666664</c:v>
                </c:pt>
                <c:pt idx="938">
                  <c:v>41535.770833333336</c:v>
                </c:pt>
                <c:pt idx="939">
                  <c:v>41535.78125</c:v>
                </c:pt>
                <c:pt idx="940">
                  <c:v>41535.791666666664</c:v>
                </c:pt>
                <c:pt idx="941">
                  <c:v>41535.802083333336</c:v>
                </c:pt>
                <c:pt idx="942">
                  <c:v>41535.8125</c:v>
                </c:pt>
                <c:pt idx="943">
                  <c:v>41535.822916666664</c:v>
                </c:pt>
                <c:pt idx="944">
                  <c:v>41535.833333333336</c:v>
                </c:pt>
                <c:pt idx="945">
                  <c:v>41535.84375</c:v>
                </c:pt>
                <c:pt idx="946">
                  <c:v>41535.854166666664</c:v>
                </c:pt>
                <c:pt idx="947">
                  <c:v>41535.864583333336</c:v>
                </c:pt>
                <c:pt idx="948">
                  <c:v>41535.875</c:v>
                </c:pt>
                <c:pt idx="949">
                  <c:v>41535.885416666664</c:v>
                </c:pt>
                <c:pt idx="950">
                  <c:v>41535.895833333336</c:v>
                </c:pt>
                <c:pt idx="951">
                  <c:v>41535.90625</c:v>
                </c:pt>
                <c:pt idx="952">
                  <c:v>41535.916666666664</c:v>
                </c:pt>
                <c:pt idx="953">
                  <c:v>41535.927083333336</c:v>
                </c:pt>
                <c:pt idx="954">
                  <c:v>41535.9375</c:v>
                </c:pt>
                <c:pt idx="955">
                  <c:v>41535.947916666664</c:v>
                </c:pt>
                <c:pt idx="956">
                  <c:v>41535.958333333336</c:v>
                </c:pt>
                <c:pt idx="957">
                  <c:v>41535.96875</c:v>
                </c:pt>
                <c:pt idx="958">
                  <c:v>41535.979166666664</c:v>
                </c:pt>
                <c:pt idx="959">
                  <c:v>41535.989583333336</c:v>
                </c:pt>
                <c:pt idx="960">
                  <c:v>41536</c:v>
                </c:pt>
                <c:pt idx="961">
                  <c:v>41536.010416666664</c:v>
                </c:pt>
                <c:pt idx="962">
                  <c:v>41536.020833333336</c:v>
                </c:pt>
                <c:pt idx="963">
                  <c:v>41536.03125</c:v>
                </c:pt>
                <c:pt idx="964">
                  <c:v>41536.041666666664</c:v>
                </c:pt>
                <c:pt idx="965">
                  <c:v>41536.052083333336</c:v>
                </c:pt>
                <c:pt idx="966">
                  <c:v>41536.0625</c:v>
                </c:pt>
                <c:pt idx="967">
                  <c:v>41536.072916666664</c:v>
                </c:pt>
                <c:pt idx="968">
                  <c:v>41536.083333333336</c:v>
                </c:pt>
                <c:pt idx="969">
                  <c:v>41536.09375</c:v>
                </c:pt>
                <c:pt idx="970">
                  <c:v>41536.104166666664</c:v>
                </c:pt>
                <c:pt idx="971">
                  <c:v>41536.114583333336</c:v>
                </c:pt>
                <c:pt idx="972">
                  <c:v>41536.125</c:v>
                </c:pt>
                <c:pt idx="973">
                  <c:v>41536.135416666664</c:v>
                </c:pt>
                <c:pt idx="974">
                  <c:v>41536.145833333336</c:v>
                </c:pt>
                <c:pt idx="975">
                  <c:v>41536.15625</c:v>
                </c:pt>
                <c:pt idx="976">
                  <c:v>41536.166666666664</c:v>
                </c:pt>
                <c:pt idx="977">
                  <c:v>41536.177083333336</c:v>
                </c:pt>
                <c:pt idx="978">
                  <c:v>41536.1875</c:v>
                </c:pt>
                <c:pt idx="979">
                  <c:v>41536.197916666664</c:v>
                </c:pt>
                <c:pt idx="980">
                  <c:v>41536.208333333336</c:v>
                </c:pt>
                <c:pt idx="981">
                  <c:v>41536.21875</c:v>
                </c:pt>
                <c:pt idx="982">
                  <c:v>41536.229166666664</c:v>
                </c:pt>
                <c:pt idx="983">
                  <c:v>41536.239583333336</c:v>
                </c:pt>
                <c:pt idx="984">
                  <c:v>41536.25</c:v>
                </c:pt>
                <c:pt idx="985">
                  <c:v>41536.260416666664</c:v>
                </c:pt>
                <c:pt idx="986">
                  <c:v>41536.270833333336</c:v>
                </c:pt>
                <c:pt idx="987">
                  <c:v>41536.28125</c:v>
                </c:pt>
                <c:pt idx="988">
                  <c:v>41536.291666666664</c:v>
                </c:pt>
                <c:pt idx="989">
                  <c:v>41536.302083333336</c:v>
                </c:pt>
                <c:pt idx="990">
                  <c:v>41536.3125</c:v>
                </c:pt>
                <c:pt idx="991">
                  <c:v>41536.322916666664</c:v>
                </c:pt>
                <c:pt idx="992">
                  <c:v>41536.333333333336</c:v>
                </c:pt>
                <c:pt idx="993">
                  <c:v>41536.34375</c:v>
                </c:pt>
                <c:pt idx="994">
                  <c:v>41536.354166666664</c:v>
                </c:pt>
                <c:pt idx="995">
                  <c:v>41536.364583333336</c:v>
                </c:pt>
                <c:pt idx="996">
                  <c:v>41536.375</c:v>
                </c:pt>
                <c:pt idx="997">
                  <c:v>41536.385416666664</c:v>
                </c:pt>
                <c:pt idx="998">
                  <c:v>41536.395833333336</c:v>
                </c:pt>
                <c:pt idx="999">
                  <c:v>41536.40625</c:v>
                </c:pt>
                <c:pt idx="1000">
                  <c:v>41536.416666666664</c:v>
                </c:pt>
                <c:pt idx="1001">
                  <c:v>41536.427083333336</c:v>
                </c:pt>
                <c:pt idx="1002">
                  <c:v>41536.4375</c:v>
                </c:pt>
                <c:pt idx="1003">
                  <c:v>41536.447916666664</c:v>
                </c:pt>
                <c:pt idx="1004">
                  <c:v>41536.458333333336</c:v>
                </c:pt>
                <c:pt idx="1005">
                  <c:v>41536.46875</c:v>
                </c:pt>
                <c:pt idx="1006">
                  <c:v>41536.479166666664</c:v>
                </c:pt>
                <c:pt idx="1007">
                  <c:v>41536.489583333336</c:v>
                </c:pt>
                <c:pt idx="1008">
                  <c:v>41536.5</c:v>
                </c:pt>
                <c:pt idx="1009">
                  <c:v>41536.510416666664</c:v>
                </c:pt>
                <c:pt idx="1010">
                  <c:v>41536.520833333336</c:v>
                </c:pt>
                <c:pt idx="1011">
                  <c:v>41536.53125</c:v>
                </c:pt>
                <c:pt idx="1012">
                  <c:v>41536.541666666664</c:v>
                </c:pt>
                <c:pt idx="1013">
                  <c:v>41536.552083333336</c:v>
                </c:pt>
                <c:pt idx="1014">
                  <c:v>41536.5625</c:v>
                </c:pt>
                <c:pt idx="1015">
                  <c:v>41536.572916666664</c:v>
                </c:pt>
                <c:pt idx="1016">
                  <c:v>41536.583333333336</c:v>
                </c:pt>
                <c:pt idx="1017">
                  <c:v>41536.59375</c:v>
                </c:pt>
                <c:pt idx="1018">
                  <c:v>41536.604166666664</c:v>
                </c:pt>
                <c:pt idx="1019">
                  <c:v>41536.614583333336</c:v>
                </c:pt>
                <c:pt idx="1020">
                  <c:v>41536.625</c:v>
                </c:pt>
                <c:pt idx="1021">
                  <c:v>41536.635416666664</c:v>
                </c:pt>
                <c:pt idx="1022">
                  <c:v>41536.645833333336</c:v>
                </c:pt>
                <c:pt idx="1023">
                  <c:v>41536.65625</c:v>
                </c:pt>
                <c:pt idx="1024">
                  <c:v>41536.666666666664</c:v>
                </c:pt>
                <c:pt idx="1025">
                  <c:v>41536.677083333336</c:v>
                </c:pt>
                <c:pt idx="1026">
                  <c:v>41536.6875</c:v>
                </c:pt>
                <c:pt idx="1027">
                  <c:v>41536.697916666664</c:v>
                </c:pt>
                <c:pt idx="1028">
                  <c:v>41536.708333333336</c:v>
                </c:pt>
                <c:pt idx="1029">
                  <c:v>41536.71875</c:v>
                </c:pt>
                <c:pt idx="1030">
                  <c:v>41536.729166666664</c:v>
                </c:pt>
                <c:pt idx="1031">
                  <c:v>41536.739583333336</c:v>
                </c:pt>
                <c:pt idx="1032">
                  <c:v>41536.75</c:v>
                </c:pt>
                <c:pt idx="1033">
                  <c:v>41536.760416666664</c:v>
                </c:pt>
                <c:pt idx="1034">
                  <c:v>41536.770833333336</c:v>
                </c:pt>
                <c:pt idx="1035">
                  <c:v>41536.78125</c:v>
                </c:pt>
                <c:pt idx="1036">
                  <c:v>41536.791666666664</c:v>
                </c:pt>
                <c:pt idx="1037">
                  <c:v>41536.802083333336</c:v>
                </c:pt>
                <c:pt idx="1038">
                  <c:v>41536.8125</c:v>
                </c:pt>
                <c:pt idx="1039">
                  <c:v>41536.822916666664</c:v>
                </c:pt>
                <c:pt idx="1040">
                  <c:v>41536.833333333336</c:v>
                </c:pt>
                <c:pt idx="1041">
                  <c:v>41536.84375</c:v>
                </c:pt>
                <c:pt idx="1042">
                  <c:v>41536.854166666664</c:v>
                </c:pt>
                <c:pt idx="1043">
                  <c:v>41536.864583333336</c:v>
                </c:pt>
                <c:pt idx="1044">
                  <c:v>41536.875</c:v>
                </c:pt>
                <c:pt idx="1045">
                  <c:v>41536.885416666664</c:v>
                </c:pt>
                <c:pt idx="1046">
                  <c:v>41536.895833333336</c:v>
                </c:pt>
                <c:pt idx="1047">
                  <c:v>41536.90625</c:v>
                </c:pt>
                <c:pt idx="1048">
                  <c:v>41536.916666666664</c:v>
                </c:pt>
                <c:pt idx="1049">
                  <c:v>41536.927083333336</c:v>
                </c:pt>
                <c:pt idx="1050">
                  <c:v>41536.9375</c:v>
                </c:pt>
                <c:pt idx="1051">
                  <c:v>41536.947916666664</c:v>
                </c:pt>
                <c:pt idx="1052">
                  <c:v>41536.958333333336</c:v>
                </c:pt>
                <c:pt idx="1053">
                  <c:v>41536.96875</c:v>
                </c:pt>
                <c:pt idx="1054">
                  <c:v>41536.979166666664</c:v>
                </c:pt>
                <c:pt idx="1055">
                  <c:v>41536.989583333336</c:v>
                </c:pt>
                <c:pt idx="1056">
                  <c:v>41537</c:v>
                </c:pt>
                <c:pt idx="1057">
                  <c:v>41537.010416666664</c:v>
                </c:pt>
                <c:pt idx="1058">
                  <c:v>41537.020833333336</c:v>
                </c:pt>
                <c:pt idx="1059">
                  <c:v>41537.03125</c:v>
                </c:pt>
                <c:pt idx="1060">
                  <c:v>41537.041666666664</c:v>
                </c:pt>
                <c:pt idx="1061">
                  <c:v>41537.052083333336</c:v>
                </c:pt>
                <c:pt idx="1062">
                  <c:v>41537.0625</c:v>
                </c:pt>
                <c:pt idx="1063">
                  <c:v>41537.072916666664</c:v>
                </c:pt>
                <c:pt idx="1064">
                  <c:v>41537.083333333336</c:v>
                </c:pt>
                <c:pt idx="1065">
                  <c:v>41537.09375</c:v>
                </c:pt>
                <c:pt idx="1066">
                  <c:v>41537.104166666664</c:v>
                </c:pt>
                <c:pt idx="1067">
                  <c:v>41537.114583333336</c:v>
                </c:pt>
                <c:pt idx="1068">
                  <c:v>41537.125</c:v>
                </c:pt>
                <c:pt idx="1069">
                  <c:v>41537.135416666664</c:v>
                </c:pt>
                <c:pt idx="1070">
                  <c:v>41537.145833333336</c:v>
                </c:pt>
                <c:pt idx="1071">
                  <c:v>41537.15625</c:v>
                </c:pt>
                <c:pt idx="1072">
                  <c:v>41537.166666666664</c:v>
                </c:pt>
                <c:pt idx="1073">
                  <c:v>41537.177083333336</c:v>
                </c:pt>
                <c:pt idx="1074">
                  <c:v>41537.1875</c:v>
                </c:pt>
                <c:pt idx="1075">
                  <c:v>41537.197916666664</c:v>
                </c:pt>
                <c:pt idx="1076">
                  <c:v>41537.208333333336</c:v>
                </c:pt>
                <c:pt idx="1077">
                  <c:v>41537.21875</c:v>
                </c:pt>
                <c:pt idx="1078">
                  <c:v>41537.229166666664</c:v>
                </c:pt>
                <c:pt idx="1079">
                  <c:v>41537.239583333336</c:v>
                </c:pt>
                <c:pt idx="1080">
                  <c:v>41537.25</c:v>
                </c:pt>
                <c:pt idx="1081">
                  <c:v>41537.260416666664</c:v>
                </c:pt>
                <c:pt idx="1082">
                  <c:v>41537.270833333336</c:v>
                </c:pt>
                <c:pt idx="1083">
                  <c:v>41537.28125</c:v>
                </c:pt>
                <c:pt idx="1084">
                  <c:v>41537.291666666664</c:v>
                </c:pt>
                <c:pt idx="1085">
                  <c:v>41537.302083333336</c:v>
                </c:pt>
                <c:pt idx="1086">
                  <c:v>41537.3125</c:v>
                </c:pt>
                <c:pt idx="1087">
                  <c:v>41537.322916666664</c:v>
                </c:pt>
                <c:pt idx="1088">
                  <c:v>41537.333333333336</c:v>
                </c:pt>
                <c:pt idx="1089">
                  <c:v>41537.34375</c:v>
                </c:pt>
                <c:pt idx="1090">
                  <c:v>41537.354166666664</c:v>
                </c:pt>
                <c:pt idx="1091">
                  <c:v>41537.364583333336</c:v>
                </c:pt>
                <c:pt idx="1092">
                  <c:v>41537.375</c:v>
                </c:pt>
                <c:pt idx="1093">
                  <c:v>41537.385416666664</c:v>
                </c:pt>
                <c:pt idx="1094">
                  <c:v>41537.395833333336</c:v>
                </c:pt>
                <c:pt idx="1095">
                  <c:v>41537.40625</c:v>
                </c:pt>
                <c:pt idx="1096">
                  <c:v>41537.416666666664</c:v>
                </c:pt>
                <c:pt idx="1097">
                  <c:v>41537.427083333336</c:v>
                </c:pt>
                <c:pt idx="1098">
                  <c:v>41537.4375</c:v>
                </c:pt>
                <c:pt idx="1099">
                  <c:v>41537.447916666664</c:v>
                </c:pt>
                <c:pt idx="1100">
                  <c:v>41537.458333333336</c:v>
                </c:pt>
                <c:pt idx="1101">
                  <c:v>41537.46875</c:v>
                </c:pt>
                <c:pt idx="1102">
                  <c:v>41537.479166666664</c:v>
                </c:pt>
                <c:pt idx="1103">
                  <c:v>41537.489583333336</c:v>
                </c:pt>
                <c:pt idx="1104">
                  <c:v>41537.5</c:v>
                </c:pt>
                <c:pt idx="1105">
                  <c:v>41537.510416666664</c:v>
                </c:pt>
                <c:pt idx="1106">
                  <c:v>41537.520833333336</c:v>
                </c:pt>
                <c:pt idx="1107">
                  <c:v>41537.53125</c:v>
                </c:pt>
                <c:pt idx="1108">
                  <c:v>41537.541666666664</c:v>
                </c:pt>
                <c:pt idx="1109">
                  <c:v>41537.552083333336</c:v>
                </c:pt>
                <c:pt idx="1110">
                  <c:v>41537.5625</c:v>
                </c:pt>
                <c:pt idx="1111">
                  <c:v>41537.572916666664</c:v>
                </c:pt>
                <c:pt idx="1112">
                  <c:v>41537.583333333336</c:v>
                </c:pt>
                <c:pt idx="1113">
                  <c:v>41537.59375</c:v>
                </c:pt>
                <c:pt idx="1114">
                  <c:v>41537.604166666664</c:v>
                </c:pt>
                <c:pt idx="1115">
                  <c:v>41537.614583333336</c:v>
                </c:pt>
                <c:pt idx="1116">
                  <c:v>41537.625</c:v>
                </c:pt>
                <c:pt idx="1117">
                  <c:v>41537.635416666664</c:v>
                </c:pt>
                <c:pt idx="1118">
                  <c:v>41537.645833333336</c:v>
                </c:pt>
                <c:pt idx="1119">
                  <c:v>41537.65625</c:v>
                </c:pt>
                <c:pt idx="1120">
                  <c:v>41537.666666666664</c:v>
                </c:pt>
                <c:pt idx="1121">
                  <c:v>41537.677083333336</c:v>
                </c:pt>
                <c:pt idx="1122">
                  <c:v>41537.6875</c:v>
                </c:pt>
                <c:pt idx="1123">
                  <c:v>41537.697916666664</c:v>
                </c:pt>
                <c:pt idx="1124">
                  <c:v>41537.708333333336</c:v>
                </c:pt>
                <c:pt idx="1125">
                  <c:v>41537.71875</c:v>
                </c:pt>
                <c:pt idx="1126">
                  <c:v>41537.729166666664</c:v>
                </c:pt>
                <c:pt idx="1127">
                  <c:v>41537.739583333336</c:v>
                </c:pt>
                <c:pt idx="1128">
                  <c:v>41537.75</c:v>
                </c:pt>
                <c:pt idx="1129">
                  <c:v>41537.760416666664</c:v>
                </c:pt>
                <c:pt idx="1130">
                  <c:v>41537.770833333336</c:v>
                </c:pt>
                <c:pt idx="1131">
                  <c:v>41537.78125</c:v>
                </c:pt>
                <c:pt idx="1132">
                  <c:v>41537.791666666664</c:v>
                </c:pt>
                <c:pt idx="1133">
                  <c:v>41537.802083333336</c:v>
                </c:pt>
                <c:pt idx="1134">
                  <c:v>41537.8125</c:v>
                </c:pt>
                <c:pt idx="1135">
                  <c:v>41537.822916666664</c:v>
                </c:pt>
                <c:pt idx="1136">
                  <c:v>41537.833333333336</c:v>
                </c:pt>
                <c:pt idx="1137">
                  <c:v>41537.84375</c:v>
                </c:pt>
                <c:pt idx="1138">
                  <c:v>41537.854166666664</c:v>
                </c:pt>
                <c:pt idx="1139">
                  <c:v>41537.864583333336</c:v>
                </c:pt>
                <c:pt idx="1140">
                  <c:v>41537.875</c:v>
                </c:pt>
                <c:pt idx="1141">
                  <c:v>41537.885416666664</c:v>
                </c:pt>
                <c:pt idx="1142">
                  <c:v>41537.895833333336</c:v>
                </c:pt>
                <c:pt idx="1143">
                  <c:v>41537.90625</c:v>
                </c:pt>
                <c:pt idx="1144">
                  <c:v>41537.916666666664</c:v>
                </c:pt>
                <c:pt idx="1145">
                  <c:v>41537.927083333336</c:v>
                </c:pt>
                <c:pt idx="1146">
                  <c:v>41537.9375</c:v>
                </c:pt>
                <c:pt idx="1147">
                  <c:v>41537.947916666664</c:v>
                </c:pt>
                <c:pt idx="1148">
                  <c:v>41537.958333333336</c:v>
                </c:pt>
                <c:pt idx="1149">
                  <c:v>41537.96875</c:v>
                </c:pt>
                <c:pt idx="1150">
                  <c:v>41537.979166666664</c:v>
                </c:pt>
                <c:pt idx="1151">
                  <c:v>41537.989583333336</c:v>
                </c:pt>
              </c:numCache>
            </c:numRef>
          </c:xVal>
          <c:yVal>
            <c:numRef>
              <c:f>Sheet1!$L$2:$L$1154</c:f>
              <c:numCache>
                <c:formatCode>General</c:formatCode>
                <c:ptCount val="115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  <c:pt idx="19">
                  <c:v>0.2</c:v>
                </c:pt>
                <c:pt idx="20">
                  <c:v>0.2</c:v>
                </c:pt>
                <c:pt idx="21">
                  <c:v>0.2</c:v>
                </c:pt>
                <c:pt idx="22">
                  <c:v>0.2</c:v>
                </c:pt>
                <c:pt idx="23">
                  <c:v>0.2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0.2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0.2</c:v>
                </c:pt>
                <c:pt idx="38">
                  <c:v>0.2</c:v>
                </c:pt>
                <c:pt idx="39">
                  <c:v>0.2</c:v>
                </c:pt>
                <c:pt idx="40">
                  <c:v>0.2</c:v>
                </c:pt>
                <c:pt idx="41">
                  <c:v>0.2</c:v>
                </c:pt>
                <c:pt idx="42">
                  <c:v>0.2</c:v>
                </c:pt>
                <c:pt idx="43">
                  <c:v>0.19</c:v>
                </c:pt>
                <c:pt idx="44">
                  <c:v>0.19</c:v>
                </c:pt>
                <c:pt idx="45">
                  <c:v>0.19</c:v>
                </c:pt>
                <c:pt idx="46">
                  <c:v>0.19</c:v>
                </c:pt>
                <c:pt idx="47">
                  <c:v>0.19</c:v>
                </c:pt>
                <c:pt idx="48">
                  <c:v>0.19</c:v>
                </c:pt>
                <c:pt idx="49">
                  <c:v>0.19</c:v>
                </c:pt>
                <c:pt idx="50">
                  <c:v>0.19</c:v>
                </c:pt>
                <c:pt idx="51">
                  <c:v>0.19</c:v>
                </c:pt>
                <c:pt idx="52">
                  <c:v>0.18</c:v>
                </c:pt>
                <c:pt idx="53">
                  <c:v>0.18</c:v>
                </c:pt>
                <c:pt idx="54">
                  <c:v>0.18</c:v>
                </c:pt>
                <c:pt idx="55">
                  <c:v>0.18</c:v>
                </c:pt>
                <c:pt idx="56">
                  <c:v>0.18</c:v>
                </c:pt>
                <c:pt idx="57">
                  <c:v>0.18</c:v>
                </c:pt>
                <c:pt idx="58">
                  <c:v>0.18</c:v>
                </c:pt>
                <c:pt idx="59">
                  <c:v>0.18</c:v>
                </c:pt>
                <c:pt idx="60">
                  <c:v>0.18</c:v>
                </c:pt>
                <c:pt idx="61">
                  <c:v>0.18</c:v>
                </c:pt>
                <c:pt idx="62">
                  <c:v>0.18</c:v>
                </c:pt>
                <c:pt idx="63">
                  <c:v>0.18</c:v>
                </c:pt>
                <c:pt idx="64">
                  <c:v>0.19</c:v>
                </c:pt>
                <c:pt idx="65">
                  <c:v>0.19</c:v>
                </c:pt>
                <c:pt idx="66">
                  <c:v>0.19</c:v>
                </c:pt>
                <c:pt idx="67">
                  <c:v>0.19</c:v>
                </c:pt>
                <c:pt idx="68">
                  <c:v>0.19</c:v>
                </c:pt>
                <c:pt idx="69">
                  <c:v>0.19</c:v>
                </c:pt>
                <c:pt idx="70">
                  <c:v>0.2</c:v>
                </c:pt>
                <c:pt idx="71">
                  <c:v>0.21</c:v>
                </c:pt>
                <c:pt idx="72">
                  <c:v>0.21</c:v>
                </c:pt>
                <c:pt idx="73">
                  <c:v>0.23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0.24</c:v>
                </c:pt>
                <c:pt idx="79">
                  <c:v>0.25</c:v>
                </c:pt>
                <c:pt idx="80">
                  <c:v>0.25</c:v>
                </c:pt>
                <c:pt idx="81">
                  <c:v>0.26</c:v>
                </c:pt>
                <c:pt idx="82">
                  <c:v>0.27</c:v>
                </c:pt>
                <c:pt idx="83">
                  <c:v>0.27</c:v>
                </c:pt>
                <c:pt idx="84">
                  <c:v>0.27</c:v>
                </c:pt>
                <c:pt idx="85">
                  <c:v>0.27</c:v>
                </c:pt>
                <c:pt idx="86">
                  <c:v>0.27</c:v>
                </c:pt>
                <c:pt idx="87">
                  <c:v>0.3</c:v>
                </c:pt>
                <c:pt idx="88">
                  <c:v>0.37</c:v>
                </c:pt>
                <c:pt idx="89">
                  <c:v>0.4</c:v>
                </c:pt>
                <c:pt idx="90">
                  <c:v>0.43</c:v>
                </c:pt>
                <c:pt idx="91">
                  <c:v>0.44</c:v>
                </c:pt>
                <c:pt idx="92">
                  <c:v>0.45</c:v>
                </c:pt>
                <c:pt idx="93">
                  <c:v>0.45</c:v>
                </c:pt>
                <c:pt idx="94">
                  <c:v>0.45</c:v>
                </c:pt>
                <c:pt idx="95">
                  <c:v>0.45</c:v>
                </c:pt>
                <c:pt idx="96">
                  <c:v>0.45</c:v>
                </c:pt>
                <c:pt idx="97">
                  <c:v>0.45</c:v>
                </c:pt>
                <c:pt idx="98">
                  <c:v>0.56999999999999995</c:v>
                </c:pt>
                <c:pt idx="99">
                  <c:v>0.64</c:v>
                </c:pt>
                <c:pt idx="100">
                  <c:v>0.65</c:v>
                </c:pt>
                <c:pt idx="101">
                  <c:v>0.66</c:v>
                </c:pt>
                <c:pt idx="102">
                  <c:v>0.66</c:v>
                </c:pt>
                <c:pt idx="103">
                  <c:v>0.67</c:v>
                </c:pt>
                <c:pt idx="104">
                  <c:v>0.69</c:v>
                </c:pt>
                <c:pt idx="105">
                  <c:v>0.69</c:v>
                </c:pt>
                <c:pt idx="106">
                  <c:v>0.69</c:v>
                </c:pt>
                <c:pt idx="107">
                  <c:v>0.69</c:v>
                </c:pt>
                <c:pt idx="108">
                  <c:v>0.67</c:v>
                </c:pt>
                <c:pt idx="109">
                  <c:v>0.67</c:v>
                </c:pt>
                <c:pt idx="110">
                  <c:v>0.66</c:v>
                </c:pt>
                <c:pt idx="111">
                  <c:v>0.66</c:v>
                </c:pt>
                <c:pt idx="112">
                  <c:v>0.66</c:v>
                </c:pt>
                <c:pt idx="113">
                  <c:v>0.66</c:v>
                </c:pt>
                <c:pt idx="114">
                  <c:v>0.65</c:v>
                </c:pt>
                <c:pt idx="115">
                  <c:v>0.65</c:v>
                </c:pt>
                <c:pt idx="116">
                  <c:v>0.64</c:v>
                </c:pt>
                <c:pt idx="117">
                  <c:v>0.64</c:v>
                </c:pt>
                <c:pt idx="118">
                  <c:v>0.63</c:v>
                </c:pt>
                <c:pt idx="119">
                  <c:v>0.62</c:v>
                </c:pt>
                <c:pt idx="120">
                  <c:v>0.61</c:v>
                </c:pt>
                <c:pt idx="121">
                  <c:v>0.61</c:v>
                </c:pt>
                <c:pt idx="122">
                  <c:v>0.6</c:v>
                </c:pt>
                <c:pt idx="123">
                  <c:v>0.59</c:v>
                </c:pt>
                <c:pt idx="124">
                  <c:v>0.59</c:v>
                </c:pt>
                <c:pt idx="125">
                  <c:v>0.57999999999999996</c:v>
                </c:pt>
                <c:pt idx="126">
                  <c:v>0.57999999999999996</c:v>
                </c:pt>
                <c:pt idx="127">
                  <c:v>0.56999999999999995</c:v>
                </c:pt>
                <c:pt idx="128">
                  <c:v>0.56999999999999995</c:v>
                </c:pt>
                <c:pt idx="129">
                  <c:v>0.56999999999999995</c:v>
                </c:pt>
                <c:pt idx="130">
                  <c:v>0.56999999999999995</c:v>
                </c:pt>
                <c:pt idx="131">
                  <c:v>0.56999999999999995</c:v>
                </c:pt>
                <c:pt idx="132">
                  <c:v>0.56999999999999995</c:v>
                </c:pt>
                <c:pt idx="133">
                  <c:v>0.56999999999999995</c:v>
                </c:pt>
                <c:pt idx="134">
                  <c:v>0.57999999999999996</c:v>
                </c:pt>
                <c:pt idx="135">
                  <c:v>0.57999999999999996</c:v>
                </c:pt>
                <c:pt idx="136">
                  <c:v>0.57999999999999996</c:v>
                </c:pt>
                <c:pt idx="137">
                  <c:v>0.57999999999999996</c:v>
                </c:pt>
                <c:pt idx="138">
                  <c:v>0.57999999999999996</c:v>
                </c:pt>
                <c:pt idx="139">
                  <c:v>0.59</c:v>
                </c:pt>
                <c:pt idx="140">
                  <c:v>0.59</c:v>
                </c:pt>
                <c:pt idx="141">
                  <c:v>0.6</c:v>
                </c:pt>
                <c:pt idx="142">
                  <c:v>0.6</c:v>
                </c:pt>
                <c:pt idx="143">
                  <c:v>0.6</c:v>
                </c:pt>
                <c:pt idx="144">
                  <c:v>0.61</c:v>
                </c:pt>
                <c:pt idx="145">
                  <c:v>0.62</c:v>
                </c:pt>
                <c:pt idx="146">
                  <c:v>0.62</c:v>
                </c:pt>
                <c:pt idx="147">
                  <c:v>0.62</c:v>
                </c:pt>
                <c:pt idx="148">
                  <c:v>0.63</c:v>
                </c:pt>
                <c:pt idx="149">
                  <c:v>0.63</c:v>
                </c:pt>
                <c:pt idx="150">
                  <c:v>0.63</c:v>
                </c:pt>
                <c:pt idx="151">
                  <c:v>0.67</c:v>
                </c:pt>
                <c:pt idx="152">
                  <c:v>0.7</c:v>
                </c:pt>
                <c:pt idx="153">
                  <c:v>0.7</c:v>
                </c:pt>
                <c:pt idx="154">
                  <c:v>0.7</c:v>
                </c:pt>
                <c:pt idx="155">
                  <c:v>0.69</c:v>
                </c:pt>
                <c:pt idx="156">
                  <c:v>0.7</c:v>
                </c:pt>
                <c:pt idx="157">
                  <c:v>0.72</c:v>
                </c:pt>
                <c:pt idx="158">
                  <c:v>0.73</c:v>
                </c:pt>
                <c:pt idx="159">
                  <c:v>0.73</c:v>
                </c:pt>
                <c:pt idx="160">
                  <c:v>0.73</c:v>
                </c:pt>
                <c:pt idx="161">
                  <c:v>0.73</c:v>
                </c:pt>
                <c:pt idx="162">
                  <c:v>0.72</c:v>
                </c:pt>
                <c:pt idx="163">
                  <c:v>0.72</c:v>
                </c:pt>
                <c:pt idx="164">
                  <c:v>0.72</c:v>
                </c:pt>
                <c:pt idx="165">
                  <c:v>0.72</c:v>
                </c:pt>
                <c:pt idx="166">
                  <c:v>0.71</c:v>
                </c:pt>
                <c:pt idx="167">
                  <c:v>0.71</c:v>
                </c:pt>
                <c:pt idx="168">
                  <c:v>0.71</c:v>
                </c:pt>
                <c:pt idx="169">
                  <c:v>0.7</c:v>
                </c:pt>
                <c:pt idx="170">
                  <c:v>0.7</c:v>
                </c:pt>
                <c:pt idx="171">
                  <c:v>0.7</c:v>
                </c:pt>
                <c:pt idx="172">
                  <c:v>0.7</c:v>
                </c:pt>
                <c:pt idx="173">
                  <c:v>0.7</c:v>
                </c:pt>
                <c:pt idx="174">
                  <c:v>0.7</c:v>
                </c:pt>
                <c:pt idx="175">
                  <c:v>0.7</c:v>
                </c:pt>
                <c:pt idx="176">
                  <c:v>0.7</c:v>
                </c:pt>
                <c:pt idx="177">
                  <c:v>0.7</c:v>
                </c:pt>
                <c:pt idx="178">
                  <c:v>0.7</c:v>
                </c:pt>
                <c:pt idx="179">
                  <c:v>0.7</c:v>
                </c:pt>
                <c:pt idx="180">
                  <c:v>0.7</c:v>
                </c:pt>
                <c:pt idx="181">
                  <c:v>0.7</c:v>
                </c:pt>
                <c:pt idx="182">
                  <c:v>0.7</c:v>
                </c:pt>
                <c:pt idx="183">
                  <c:v>0.7</c:v>
                </c:pt>
                <c:pt idx="184">
                  <c:v>0.69</c:v>
                </c:pt>
                <c:pt idx="185">
                  <c:v>0.7</c:v>
                </c:pt>
                <c:pt idx="186">
                  <c:v>0.7</c:v>
                </c:pt>
                <c:pt idx="187">
                  <c:v>0.7</c:v>
                </c:pt>
                <c:pt idx="188">
                  <c:v>0.69</c:v>
                </c:pt>
                <c:pt idx="189">
                  <c:v>0.7</c:v>
                </c:pt>
                <c:pt idx="190">
                  <c:v>0.7</c:v>
                </c:pt>
                <c:pt idx="191">
                  <c:v>0.7</c:v>
                </c:pt>
                <c:pt idx="192">
                  <c:v>0.71</c:v>
                </c:pt>
                <c:pt idx="193">
                  <c:v>0.73</c:v>
                </c:pt>
                <c:pt idx="194">
                  <c:v>0.73</c:v>
                </c:pt>
                <c:pt idx="195">
                  <c:v>0.74</c:v>
                </c:pt>
                <c:pt idx="196">
                  <c:v>0.75</c:v>
                </c:pt>
                <c:pt idx="197">
                  <c:v>0.76</c:v>
                </c:pt>
                <c:pt idx="198">
                  <c:v>0.79</c:v>
                </c:pt>
                <c:pt idx="199">
                  <c:v>0.82</c:v>
                </c:pt>
                <c:pt idx="200">
                  <c:v>0.83</c:v>
                </c:pt>
                <c:pt idx="201">
                  <c:v>0.84</c:v>
                </c:pt>
                <c:pt idx="202">
                  <c:v>0.86</c:v>
                </c:pt>
                <c:pt idx="203">
                  <c:v>0.87</c:v>
                </c:pt>
                <c:pt idx="204">
                  <c:v>0.89</c:v>
                </c:pt>
                <c:pt idx="205">
                  <c:v>0.94</c:v>
                </c:pt>
                <c:pt idx="206">
                  <c:v>0.99</c:v>
                </c:pt>
                <c:pt idx="207">
                  <c:v>1.03</c:v>
                </c:pt>
                <c:pt idx="208">
                  <c:v>1.0900000000000001</c:v>
                </c:pt>
                <c:pt idx="209">
                  <c:v>1.1399999999999999</c:v>
                </c:pt>
                <c:pt idx="210">
                  <c:v>1.18</c:v>
                </c:pt>
                <c:pt idx="211">
                  <c:v>1.2</c:v>
                </c:pt>
                <c:pt idx="212">
                  <c:v>1.22</c:v>
                </c:pt>
                <c:pt idx="213">
                  <c:v>1.23</c:v>
                </c:pt>
                <c:pt idx="214">
                  <c:v>1.22</c:v>
                </c:pt>
                <c:pt idx="215">
                  <c:v>1.22</c:v>
                </c:pt>
                <c:pt idx="216">
                  <c:v>1.2</c:v>
                </c:pt>
                <c:pt idx="217">
                  <c:v>1.19</c:v>
                </c:pt>
                <c:pt idx="218">
                  <c:v>1.17</c:v>
                </c:pt>
                <c:pt idx="219">
                  <c:v>1.1499999999999999</c:v>
                </c:pt>
                <c:pt idx="220">
                  <c:v>1.1399999999999999</c:v>
                </c:pt>
                <c:pt idx="221">
                  <c:v>1.1299999999999999</c:v>
                </c:pt>
                <c:pt idx="222">
                  <c:v>1.1200000000000001</c:v>
                </c:pt>
                <c:pt idx="223">
                  <c:v>1.1000000000000001</c:v>
                </c:pt>
                <c:pt idx="224">
                  <c:v>1.0900000000000001</c:v>
                </c:pt>
                <c:pt idx="225">
                  <c:v>1.08</c:v>
                </c:pt>
                <c:pt idx="226">
                  <c:v>1.07</c:v>
                </c:pt>
                <c:pt idx="227">
                  <c:v>1.06</c:v>
                </c:pt>
                <c:pt idx="228">
                  <c:v>1.05</c:v>
                </c:pt>
                <c:pt idx="229">
                  <c:v>1.05</c:v>
                </c:pt>
                <c:pt idx="230">
                  <c:v>1.05</c:v>
                </c:pt>
                <c:pt idx="231">
                  <c:v>1.06</c:v>
                </c:pt>
                <c:pt idx="232">
                  <c:v>1.06</c:v>
                </c:pt>
                <c:pt idx="233">
                  <c:v>1.07</c:v>
                </c:pt>
                <c:pt idx="234">
                  <c:v>1.08</c:v>
                </c:pt>
                <c:pt idx="235">
                  <c:v>1.0900000000000001</c:v>
                </c:pt>
                <c:pt idx="236">
                  <c:v>1.1100000000000001</c:v>
                </c:pt>
                <c:pt idx="237">
                  <c:v>1.1299999999999999</c:v>
                </c:pt>
                <c:pt idx="238">
                  <c:v>1.1599999999999999</c:v>
                </c:pt>
                <c:pt idx="239">
                  <c:v>1.21</c:v>
                </c:pt>
                <c:pt idx="240">
                  <c:v>1.27</c:v>
                </c:pt>
                <c:pt idx="241">
                  <c:v>1.33</c:v>
                </c:pt>
                <c:pt idx="242">
                  <c:v>1.41</c:v>
                </c:pt>
                <c:pt idx="243">
                  <c:v>1.5</c:v>
                </c:pt>
                <c:pt idx="244">
                  <c:v>1.57</c:v>
                </c:pt>
                <c:pt idx="245">
                  <c:v>1.63</c:v>
                </c:pt>
                <c:pt idx="246">
                  <c:v>1.68</c:v>
                </c:pt>
                <c:pt idx="247">
                  <c:v>1.72</c:v>
                </c:pt>
                <c:pt idx="248">
                  <c:v>1.74</c:v>
                </c:pt>
                <c:pt idx="249">
                  <c:v>1.73</c:v>
                </c:pt>
                <c:pt idx="250">
                  <c:v>1.72</c:v>
                </c:pt>
                <c:pt idx="251">
                  <c:v>1.72</c:v>
                </c:pt>
                <c:pt idx="252">
                  <c:v>1.73</c:v>
                </c:pt>
                <c:pt idx="253">
                  <c:v>1.73</c:v>
                </c:pt>
                <c:pt idx="254">
                  <c:v>1.73</c:v>
                </c:pt>
                <c:pt idx="255">
                  <c:v>1.72</c:v>
                </c:pt>
                <c:pt idx="256">
                  <c:v>1.7</c:v>
                </c:pt>
                <c:pt idx="257">
                  <c:v>1.7</c:v>
                </c:pt>
                <c:pt idx="258">
                  <c:v>1.68</c:v>
                </c:pt>
                <c:pt idx="259">
                  <c:v>1.66</c:v>
                </c:pt>
                <c:pt idx="260">
                  <c:v>1.65</c:v>
                </c:pt>
                <c:pt idx="261">
                  <c:v>1.63</c:v>
                </c:pt>
                <c:pt idx="262">
                  <c:v>1.63</c:v>
                </c:pt>
                <c:pt idx="263">
                  <c:v>1.62</c:v>
                </c:pt>
                <c:pt idx="264">
                  <c:v>1.62</c:v>
                </c:pt>
                <c:pt idx="265">
                  <c:v>1.62</c:v>
                </c:pt>
                <c:pt idx="266">
                  <c:v>1.63</c:v>
                </c:pt>
                <c:pt idx="267">
                  <c:v>1.64</c:v>
                </c:pt>
                <c:pt idx="268">
                  <c:v>1.67</c:v>
                </c:pt>
                <c:pt idx="269">
                  <c:v>1.71</c:v>
                </c:pt>
                <c:pt idx="270">
                  <c:v>1.75</c:v>
                </c:pt>
                <c:pt idx="271">
                  <c:v>1.8</c:v>
                </c:pt>
                <c:pt idx="272">
                  <c:v>1.86</c:v>
                </c:pt>
                <c:pt idx="273">
                  <c:v>1.9</c:v>
                </c:pt>
                <c:pt idx="274">
                  <c:v>1.94</c:v>
                </c:pt>
                <c:pt idx="275">
                  <c:v>1.98</c:v>
                </c:pt>
                <c:pt idx="276">
                  <c:v>2.04</c:v>
                </c:pt>
                <c:pt idx="277">
                  <c:v>2.1</c:v>
                </c:pt>
                <c:pt idx="278">
                  <c:v>2.2000000000000002</c:v>
                </c:pt>
                <c:pt idx="279">
                  <c:v>2.4300000000000002</c:v>
                </c:pt>
                <c:pt idx="280">
                  <c:v>2.66</c:v>
                </c:pt>
                <c:pt idx="281">
                  <c:v>3.36</c:v>
                </c:pt>
                <c:pt idx="282">
                  <c:v>3.99</c:v>
                </c:pt>
                <c:pt idx="283">
                  <c:v>5.54</c:v>
                </c:pt>
                <c:pt idx="284">
                  <c:v>6.54</c:v>
                </c:pt>
                <c:pt idx="285">
                  <c:v>6.47</c:v>
                </c:pt>
                <c:pt idx="286">
                  <c:v>5.85</c:v>
                </c:pt>
                <c:pt idx="287">
                  <c:v>5.78</c:v>
                </c:pt>
                <c:pt idx="288">
                  <c:v>6.15</c:v>
                </c:pt>
                <c:pt idx="289">
                  <c:v>6.74</c:v>
                </c:pt>
                <c:pt idx="290">
                  <c:v>6.51</c:v>
                </c:pt>
                <c:pt idx="291">
                  <c:v>6.45</c:v>
                </c:pt>
                <c:pt idx="292">
                  <c:v>6.2</c:v>
                </c:pt>
                <c:pt idx="293">
                  <c:v>5.64</c:v>
                </c:pt>
                <c:pt idx="294">
                  <c:v>5.28</c:v>
                </c:pt>
                <c:pt idx="295">
                  <c:v>4.78</c:v>
                </c:pt>
                <c:pt idx="296">
                  <c:v>4.95</c:v>
                </c:pt>
                <c:pt idx="297">
                  <c:v>4.4800000000000004</c:v>
                </c:pt>
                <c:pt idx="298">
                  <c:v>4.3099999999999996</c:v>
                </c:pt>
                <c:pt idx="299">
                  <c:v>4.25</c:v>
                </c:pt>
                <c:pt idx="300">
                  <c:v>4.13</c:v>
                </c:pt>
                <c:pt idx="301">
                  <c:v>4.0599999999999996</c:v>
                </c:pt>
                <c:pt idx="302">
                  <c:v>3.95</c:v>
                </c:pt>
                <c:pt idx="303">
                  <c:v>3.98</c:v>
                </c:pt>
                <c:pt idx="304">
                  <c:v>3.89</c:v>
                </c:pt>
                <c:pt idx="305">
                  <c:v>3.81</c:v>
                </c:pt>
                <c:pt idx="306">
                  <c:v>3.74</c:v>
                </c:pt>
                <c:pt idx="307">
                  <c:v>3.68</c:v>
                </c:pt>
                <c:pt idx="308">
                  <c:v>3.63</c:v>
                </c:pt>
                <c:pt idx="309">
                  <c:v>3.61</c:v>
                </c:pt>
                <c:pt idx="310">
                  <c:v>3.61</c:v>
                </c:pt>
                <c:pt idx="311">
                  <c:v>3.56</c:v>
                </c:pt>
                <c:pt idx="312">
                  <c:v>3.49</c:v>
                </c:pt>
                <c:pt idx="313">
                  <c:v>3.47</c:v>
                </c:pt>
                <c:pt idx="314">
                  <c:v>3.44</c:v>
                </c:pt>
                <c:pt idx="315">
                  <c:v>3.4</c:v>
                </c:pt>
                <c:pt idx="316">
                  <c:v>3.42</c:v>
                </c:pt>
                <c:pt idx="317">
                  <c:v>3.4</c:v>
                </c:pt>
                <c:pt idx="318">
                  <c:v>3.39</c:v>
                </c:pt>
                <c:pt idx="319">
                  <c:v>3.36</c:v>
                </c:pt>
                <c:pt idx="320">
                  <c:v>3.36</c:v>
                </c:pt>
                <c:pt idx="321">
                  <c:v>3.37</c:v>
                </c:pt>
                <c:pt idx="322">
                  <c:v>3.35</c:v>
                </c:pt>
                <c:pt idx="323">
                  <c:v>3.33</c:v>
                </c:pt>
                <c:pt idx="324">
                  <c:v>3.33</c:v>
                </c:pt>
                <c:pt idx="325">
                  <c:v>3.34</c:v>
                </c:pt>
                <c:pt idx="326">
                  <c:v>3.36</c:v>
                </c:pt>
                <c:pt idx="327">
                  <c:v>3.41</c:v>
                </c:pt>
                <c:pt idx="328">
                  <c:v>3.46</c:v>
                </c:pt>
                <c:pt idx="329">
                  <c:v>3.51</c:v>
                </c:pt>
                <c:pt idx="330">
                  <c:v>3.57</c:v>
                </c:pt>
                <c:pt idx="331">
                  <c:v>3.65</c:v>
                </c:pt>
                <c:pt idx="332">
                  <c:v>3.72</c:v>
                </c:pt>
                <c:pt idx="333">
                  <c:v>3.81</c:v>
                </c:pt>
                <c:pt idx="334">
                  <c:v>3.87</c:v>
                </c:pt>
                <c:pt idx="335">
                  <c:v>3.94</c:v>
                </c:pt>
                <c:pt idx="336">
                  <c:v>4.1100000000000003</c:v>
                </c:pt>
                <c:pt idx="337">
                  <c:v>4.32</c:v>
                </c:pt>
                <c:pt idx="338">
                  <c:v>4.45</c:v>
                </c:pt>
                <c:pt idx="339">
                  <c:v>4.45</c:v>
                </c:pt>
                <c:pt idx="340">
                  <c:v>4.45</c:v>
                </c:pt>
                <c:pt idx="341">
                  <c:v>4.37</c:v>
                </c:pt>
                <c:pt idx="342">
                  <c:v>4.28</c:v>
                </c:pt>
                <c:pt idx="343">
                  <c:v>4.26</c:v>
                </c:pt>
                <c:pt idx="344">
                  <c:v>4.1900000000000004</c:v>
                </c:pt>
                <c:pt idx="345">
                  <c:v>4.08</c:v>
                </c:pt>
                <c:pt idx="346">
                  <c:v>4.0199999999999996</c:v>
                </c:pt>
                <c:pt idx="347">
                  <c:v>3.91</c:v>
                </c:pt>
                <c:pt idx="348">
                  <c:v>3.83</c:v>
                </c:pt>
                <c:pt idx="349">
                  <c:v>3.75</c:v>
                </c:pt>
                <c:pt idx="350">
                  <c:v>3.7</c:v>
                </c:pt>
                <c:pt idx="351">
                  <c:v>3.65</c:v>
                </c:pt>
                <c:pt idx="352">
                  <c:v>3.65</c:v>
                </c:pt>
                <c:pt idx="353">
                  <c:v>3.67</c:v>
                </c:pt>
                <c:pt idx="354">
                  <c:v>3.69</c:v>
                </c:pt>
                <c:pt idx="355">
                  <c:v>3.78</c:v>
                </c:pt>
                <c:pt idx="356">
                  <c:v>3.84</c:v>
                </c:pt>
                <c:pt idx="357">
                  <c:v>4.01</c:v>
                </c:pt>
                <c:pt idx="358">
                  <c:v>4.32</c:v>
                </c:pt>
                <c:pt idx="359">
                  <c:v>4.29</c:v>
                </c:pt>
                <c:pt idx="360">
                  <c:v>4.25</c:v>
                </c:pt>
                <c:pt idx="361">
                  <c:v>4.3600000000000003</c:v>
                </c:pt>
                <c:pt idx="362">
                  <c:v>4.3499999999999996</c:v>
                </c:pt>
                <c:pt idx="363">
                  <c:v>4.4000000000000004</c:v>
                </c:pt>
                <c:pt idx="364">
                  <c:v>4.42</c:v>
                </c:pt>
                <c:pt idx="365">
                  <c:v>4.45</c:v>
                </c:pt>
                <c:pt idx="366">
                  <c:v>4.47</c:v>
                </c:pt>
                <c:pt idx="367">
                  <c:v>4.63</c:v>
                </c:pt>
                <c:pt idx="368">
                  <c:v>4.58</c:v>
                </c:pt>
                <c:pt idx="369">
                  <c:v>4.9400000000000004</c:v>
                </c:pt>
                <c:pt idx="370">
                  <c:v>5.34</c:v>
                </c:pt>
                <c:pt idx="371">
                  <c:v>5.67</c:v>
                </c:pt>
                <c:pt idx="372">
                  <c:v>5.93</c:v>
                </c:pt>
                <c:pt idx="373">
                  <c:v>6.68</c:v>
                </c:pt>
                <c:pt idx="374">
                  <c:v>6.7</c:v>
                </c:pt>
                <c:pt idx="525">
                  <c:v>2.12</c:v>
                </c:pt>
                <c:pt idx="526">
                  <c:v>2.11</c:v>
                </c:pt>
                <c:pt idx="527">
                  <c:v>2.1</c:v>
                </c:pt>
                <c:pt idx="528">
                  <c:v>2.09</c:v>
                </c:pt>
                <c:pt idx="529">
                  <c:v>2.08</c:v>
                </c:pt>
                <c:pt idx="530">
                  <c:v>2.08</c:v>
                </c:pt>
                <c:pt idx="531">
                  <c:v>2.06</c:v>
                </c:pt>
                <c:pt idx="532">
                  <c:v>2.0499999999999998</c:v>
                </c:pt>
                <c:pt idx="533">
                  <c:v>2.0499999999999998</c:v>
                </c:pt>
                <c:pt idx="534">
                  <c:v>2.06</c:v>
                </c:pt>
                <c:pt idx="535">
                  <c:v>2.04</c:v>
                </c:pt>
                <c:pt idx="536">
                  <c:v>2.02</c:v>
                </c:pt>
                <c:pt idx="537">
                  <c:v>2.04</c:v>
                </c:pt>
                <c:pt idx="538">
                  <c:v>2.0499999999999998</c:v>
                </c:pt>
                <c:pt idx="539">
                  <c:v>2.0299999999999998</c:v>
                </c:pt>
                <c:pt idx="540">
                  <c:v>2.0499999999999998</c:v>
                </c:pt>
                <c:pt idx="541">
                  <c:v>2.0499999999999998</c:v>
                </c:pt>
                <c:pt idx="542">
                  <c:v>2.04</c:v>
                </c:pt>
                <c:pt idx="543">
                  <c:v>2.02</c:v>
                </c:pt>
                <c:pt idx="544">
                  <c:v>2.0299999999999998</c:v>
                </c:pt>
                <c:pt idx="545">
                  <c:v>2.0299999999999998</c:v>
                </c:pt>
                <c:pt idx="546">
                  <c:v>2.02</c:v>
                </c:pt>
                <c:pt idx="547">
                  <c:v>2</c:v>
                </c:pt>
                <c:pt idx="548">
                  <c:v>1.98</c:v>
                </c:pt>
                <c:pt idx="549">
                  <c:v>1.98</c:v>
                </c:pt>
                <c:pt idx="550">
                  <c:v>1.98</c:v>
                </c:pt>
                <c:pt idx="551">
                  <c:v>1.97</c:v>
                </c:pt>
                <c:pt idx="552">
                  <c:v>1.96</c:v>
                </c:pt>
                <c:pt idx="553">
                  <c:v>1.95</c:v>
                </c:pt>
                <c:pt idx="554">
                  <c:v>1.95</c:v>
                </c:pt>
                <c:pt idx="555">
                  <c:v>1.94</c:v>
                </c:pt>
                <c:pt idx="556">
                  <c:v>1.93</c:v>
                </c:pt>
                <c:pt idx="557">
                  <c:v>1.93</c:v>
                </c:pt>
                <c:pt idx="558">
                  <c:v>1.92</c:v>
                </c:pt>
                <c:pt idx="559">
                  <c:v>1.93</c:v>
                </c:pt>
                <c:pt idx="560">
                  <c:v>1.91</c:v>
                </c:pt>
                <c:pt idx="561">
                  <c:v>1.9</c:v>
                </c:pt>
                <c:pt idx="562">
                  <c:v>1.9</c:v>
                </c:pt>
                <c:pt idx="563">
                  <c:v>1.89</c:v>
                </c:pt>
                <c:pt idx="564">
                  <c:v>1.89</c:v>
                </c:pt>
                <c:pt idx="565">
                  <c:v>1.88</c:v>
                </c:pt>
                <c:pt idx="566">
                  <c:v>1.88</c:v>
                </c:pt>
                <c:pt idx="567">
                  <c:v>1.87</c:v>
                </c:pt>
                <c:pt idx="568">
                  <c:v>1.85</c:v>
                </c:pt>
                <c:pt idx="569">
                  <c:v>1.85</c:v>
                </c:pt>
                <c:pt idx="570">
                  <c:v>1.84</c:v>
                </c:pt>
                <c:pt idx="571">
                  <c:v>1.82</c:v>
                </c:pt>
                <c:pt idx="572">
                  <c:v>1.84</c:v>
                </c:pt>
                <c:pt idx="573">
                  <c:v>1.81</c:v>
                </c:pt>
                <c:pt idx="574">
                  <c:v>1.8</c:v>
                </c:pt>
                <c:pt idx="575">
                  <c:v>1.8</c:v>
                </c:pt>
                <c:pt idx="576">
                  <c:v>1.81</c:v>
                </c:pt>
                <c:pt idx="577">
                  <c:v>1.8</c:v>
                </c:pt>
                <c:pt idx="578">
                  <c:v>1.79</c:v>
                </c:pt>
                <c:pt idx="579">
                  <c:v>1.78</c:v>
                </c:pt>
                <c:pt idx="580">
                  <c:v>1.76</c:v>
                </c:pt>
                <c:pt idx="581">
                  <c:v>1.76</c:v>
                </c:pt>
                <c:pt idx="582">
                  <c:v>1.76</c:v>
                </c:pt>
                <c:pt idx="583">
                  <c:v>1.76</c:v>
                </c:pt>
                <c:pt idx="584">
                  <c:v>1.74</c:v>
                </c:pt>
                <c:pt idx="585">
                  <c:v>1.74</c:v>
                </c:pt>
                <c:pt idx="586">
                  <c:v>1.74</c:v>
                </c:pt>
                <c:pt idx="587">
                  <c:v>1.74</c:v>
                </c:pt>
                <c:pt idx="588">
                  <c:v>1.74</c:v>
                </c:pt>
                <c:pt idx="589">
                  <c:v>1.72</c:v>
                </c:pt>
                <c:pt idx="590">
                  <c:v>1.71</c:v>
                </c:pt>
                <c:pt idx="591">
                  <c:v>1.7</c:v>
                </c:pt>
                <c:pt idx="592">
                  <c:v>1.69</c:v>
                </c:pt>
                <c:pt idx="593">
                  <c:v>1.69</c:v>
                </c:pt>
                <c:pt idx="594">
                  <c:v>1.7</c:v>
                </c:pt>
                <c:pt idx="595">
                  <c:v>1.69</c:v>
                </c:pt>
                <c:pt idx="596">
                  <c:v>1.68</c:v>
                </c:pt>
                <c:pt idx="597">
                  <c:v>1.68</c:v>
                </c:pt>
                <c:pt idx="598">
                  <c:v>1.66</c:v>
                </c:pt>
                <c:pt idx="599">
                  <c:v>1.66</c:v>
                </c:pt>
                <c:pt idx="600">
                  <c:v>1.65</c:v>
                </c:pt>
                <c:pt idx="601">
                  <c:v>1.65</c:v>
                </c:pt>
                <c:pt idx="602">
                  <c:v>1.65</c:v>
                </c:pt>
                <c:pt idx="603">
                  <c:v>1.63</c:v>
                </c:pt>
                <c:pt idx="604">
                  <c:v>1.63</c:v>
                </c:pt>
                <c:pt idx="605">
                  <c:v>1.63</c:v>
                </c:pt>
                <c:pt idx="606">
                  <c:v>1.62</c:v>
                </c:pt>
                <c:pt idx="607">
                  <c:v>1.62</c:v>
                </c:pt>
                <c:pt idx="608">
                  <c:v>1.61</c:v>
                </c:pt>
                <c:pt idx="609">
                  <c:v>1.61</c:v>
                </c:pt>
                <c:pt idx="610">
                  <c:v>1.61</c:v>
                </c:pt>
                <c:pt idx="611">
                  <c:v>1.59</c:v>
                </c:pt>
                <c:pt idx="612">
                  <c:v>1.59</c:v>
                </c:pt>
                <c:pt idx="613">
                  <c:v>1.58</c:v>
                </c:pt>
                <c:pt idx="614">
                  <c:v>1.58</c:v>
                </c:pt>
                <c:pt idx="615">
                  <c:v>1.58</c:v>
                </c:pt>
                <c:pt idx="616">
                  <c:v>1.57</c:v>
                </c:pt>
                <c:pt idx="617">
                  <c:v>1.58</c:v>
                </c:pt>
                <c:pt idx="618">
                  <c:v>1.57</c:v>
                </c:pt>
                <c:pt idx="619">
                  <c:v>1.57</c:v>
                </c:pt>
                <c:pt idx="620">
                  <c:v>1.58</c:v>
                </c:pt>
                <c:pt idx="621">
                  <c:v>1.63</c:v>
                </c:pt>
                <c:pt idx="622">
                  <c:v>1.7</c:v>
                </c:pt>
                <c:pt idx="623">
                  <c:v>1.8</c:v>
                </c:pt>
                <c:pt idx="624">
                  <c:v>1.93</c:v>
                </c:pt>
                <c:pt idx="625">
                  <c:v>2.06</c:v>
                </c:pt>
                <c:pt idx="626">
                  <c:v>2.27</c:v>
                </c:pt>
                <c:pt idx="627">
                  <c:v>2.46</c:v>
                </c:pt>
                <c:pt idx="628">
                  <c:v>2.7</c:v>
                </c:pt>
                <c:pt idx="629">
                  <c:v>2.81</c:v>
                </c:pt>
                <c:pt idx="630">
                  <c:v>2.86</c:v>
                </c:pt>
                <c:pt idx="631">
                  <c:v>3.04</c:v>
                </c:pt>
                <c:pt idx="632">
                  <c:v>3.16</c:v>
                </c:pt>
                <c:pt idx="633">
                  <c:v>3.19</c:v>
                </c:pt>
                <c:pt idx="634">
                  <c:v>3.1</c:v>
                </c:pt>
                <c:pt idx="635">
                  <c:v>3.01</c:v>
                </c:pt>
                <c:pt idx="636">
                  <c:v>2.9</c:v>
                </c:pt>
                <c:pt idx="637">
                  <c:v>2.78</c:v>
                </c:pt>
                <c:pt idx="638">
                  <c:v>2.7</c:v>
                </c:pt>
                <c:pt idx="639">
                  <c:v>2.7</c:v>
                </c:pt>
                <c:pt idx="640">
                  <c:v>2.63</c:v>
                </c:pt>
                <c:pt idx="641">
                  <c:v>2.62</c:v>
                </c:pt>
                <c:pt idx="642">
                  <c:v>2.59</c:v>
                </c:pt>
                <c:pt idx="643">
                  <c:v>2.56</c:v>
                </c:pt>
                <c:pt idx="644">
                  <c:v>2.56</c:v>
                </c:pt>
                <c:pt idx="645">
                  <c:v>2.56</c:v>
                </c:pt>
                <c:pt idx="646">
                  <c:v>2.5299999999999998</c:v>
                </c:pt>
                <c:pt idx="647">
                  <c:v>2.4900000000000002</c:v>
                </c:pt>
                <c:pt idx="648">
                  <c:v>2.5</c:v>
                </c:pt>
                <c:pt idx="649">
                  <c:v>2.5099999999999998</c:v>
                </c:pt>
                <c:pt idx="650">
                  <c:v>2.4900000000000002</c:v>
                </c:pt>
                <c:pt idx="651">
                  <c:v>2.4700000000000002</c:v>
                </c:pt>
                <c:pt idx="652">
                  <c:v>2.46</c:v>
                </c:pt>
                <c:pt idx="653">
                  <c:v>2.46</c:v>
                </c:pt>
                <c:pt idx="654">
                  <c:v>2.4500000000000002</c:v>
                </c:pt>
                <c:pt idx="655">
                  <c:v>2.4500000000000002</c:v>
                </c:pt>
                <c:pt idx="656">
                  <c:v>2.42</c:v>
                </c:pt>
                <c:pt idx="657">
                  <c:v>2.42</c:v>
                </c:pt>
                <c:pt idx="658">
                  <c:v>2.41</c:v>
                </c:pt>
                <c:pt idx="659">
                  <c:v>2.4</c:v>
                </c:pt>
                <c:pt idx="660">
                  <c:v>2.39</c:v>
                </c:pt>
                <c:pt idx="661">
                  <c:v>2.38</c:v>
                </c:pt>
                <c:pt idx="662">
                  <c:v>2.39</c:v>
                </c:pt>
                <c:pt idx="663">
                  <c:v>2.37</c:v>
                </c:pt>
                <c:pt idx="664">
                  <c:v>2.38</c:v>
                </c:pt>
                <c:pt idx="665">
                  <c:v>2.38</c:v>
                </c:pt>
                <c:pt idx="666">
                  <c:v>2.39</c:v>
                </c:pt>
                <c:pt idx="667">
                  <c:v>2.37</c:v>
                </c:pt>
                <c:pt idx="668">
                  <c:v>2.34</c:v>
                </c:pt>
                <c:pt idx="669">
                  <c:v>2.34</c:v>
                </c:pt>
                <c:pt idx="670">
                  <c:v>2.36</c:v>
                </c:pt>
                <c:pt idx="671">
                  <c:v>2.36</c:v>
                </c:pt>
                <c:pt idx="672">
                  <c:v>2.37</c:v>
                </c:pt>
                <c:pt idx="673">
                  <c:v>2.37</c:v>
                </c:pt>
                <c:pt idx="674">
                  <c:v>2.35</c:v>
                </c:pt>
                <c:pt idx="675">
                  <c:v>2.35</c:v>
                </c:pt>
                <c:pt idx="676">
                  <c:v>2.34</c:v>
                </c:pt>
                <c:pt idx="677">
                  <c:v>2.34</c:v>
                </c:pt>
                <c:pt idx="678">
                  <c:v>2.33</c:v>
                </c:pt>
                <c:pt idx="679">
                  <c:v>2.33</c:v>
                </c:pt>
                <c:pt idx="680">
                  <c:v>2.2999999999999998</c:v>
                </c:pt>
                <c:pt idx="681">
                  <c:v>2.29</c:v>
                </c:pt>
                <c:pt idx="682">
                  <c:v>2.2799999999999998</c:v>
                </c:pt>
                <c:pt idx="683">
                  <c:v>2.27</c:v>
                </c:pt>
                <c:pt idx="684">
                  <c:v>2.27</c:v>
                </c:pt>
                <c:pt idx="685">
                  <c:v>2.27</c:v>
                </c:pt>
                <c:pt idx="686">
                  <c:v>2.2799999999999998</c:v>
                </c:pt>
                <c:pt idx="687">
                  <c:v>2.25</c:v>
                </c:pt>
                <c:pt idx="688">
                  <c:v>2.2400000000000002</c:v>
                </c:pt>
                <c:pt idx="689">
                  <c:v>2.23</c:v>
                </c:pt>
                <c:pt idx="690">
                  <c:v>2.23</c:v>
                </c:pt>
                <c:pt idx="691">
                  <c:v>2.25</c:v>
                </c:pt>
                <c:pt idx="692">
                  <c:v>2.2400000000000002</c:v>
                </c:pt>
                <c:pt idx="693">
                  <c:v>2.2400000000000002</c:v>
                </c:pt>
                <c:pt idx="694">
                  <c:v>2.21</c:v>
                </c:pt>
                <c:pt idx="695">
                  <c:v>2.2000000000000002</c:v>
                </c:pt>
                <c:pt idx="696">
                  <c:v>2.19</c:v>
                </c:pt>
                <c:pt idx="697">
                  <c:v>2.2000000000000002</c:v>
                </c:pt>
                <c:pt idx="698">
                  <c:v>2.1800000000000002</c:v>
                </c:pt>
                <c:pt idx="699">
                  <c:v>2.17</c:v>
                </c:pt>
                <c:pt idx="700">
                  <c:v>2.16</c:v>
                </c:pt>
                <c:pt idx="701">
                  <c:v>2.1800000000000002</c:v>
                </c:pt>
                <c:pt idx="702">
                  <c:v>2.17</c:v>
                </c:pt>
                <c:pt idx="703">
                  <c:v>2.14</c:v>
                </c:pt>
                <c:pt idx="704">
                  <c:v>2.16</c:v>
                </c:pt>
                <c:pt idx="705">
                  <c:v>2.16</c:v>
                </c:pt>
                <c:pt idx="706">
                  <c:v>2.15</c:v>
                </c:pt>
                <c:pt idx="707">
                  <c:v>2.13</c:v>
                </c:pt>
                <c:pt idx="708">
                  <c:v>2.13</c:v>
                </c:pt>
                <c:pt idx="709">
                  <c:v>2.12</c:v>
                </c:pt>
                <c:pt idx="710">
                  <c:v>2.13</c:v>
                </c:pt>
                <c:pt idx="711">
                  <c:v>2.12</c:v>
                </c:pt>
                <c:pt idx="712">
                  <c:v>2.12</c:v>
                </c:pt>
                <c:pt idx="713">
                  <c:v>2.1</c:v>
                </c:pt>
                <c:pt idx="714">
                  <c:v>2.09</c:v>
                </c:pt>
                <c:pt idx="715">
                  <c:v>2.08</c:v>
                </c:pt>
                <c:pt idx="716">
                  <c:v>2.08</c:v>
                </c:pt>
                <c:pt idx="717">
                  <c:v>2.0699999999999998</c:v>
                </c:pt>
                <c:pt idx="718">
                  <c:v>2.06</c:v>
                </c:pt>
                <c:pt idx="719">
                  <c:v>2.0499999999999998</c:v>
                </c:pt>
                <c:pt idx="720">
                  <c:v>2.0499999999999998</c:v>
                </c:pt>
                <c:pt idx="721">
                  <c:v>2.04</c:v>
                </c:pt>
                <c:pt idx="722">
                  <c:v>2.0299999999999998</c:v>
                </c:pt>
                <c:pt idx="723">
                  <c:v>2.02</c:v>
                </c:pt>
                <c:pt idx="724">
                  <c:v>2.02</c:v>
                </c:pt>
                <c:pt idx="725">
                  <c:v>2</c:v>
                </c:pt>
                <c:pt idx="726">
                  <c:v>2.02</c:v>
                </c:pt>
                <c:pt idx="727">
                  <c:v>2</c:v>
                </c:pt>
                <c:pt idx="728">
                  <c:v>1.99</c:v>
                </c:pt>
                <c:pt idx="729">
                  <c:v>1.98</c:v>
                </c:pt>
                <c:pt idx="730">
                  <c:v>1.99</c:v>
                </c:pt>
                <c:pt idx="731">
                  <c:v>1.98</c:v>
                </c:pt>
                <c:pt idx="732">
                  <c:v>1.96</c:v>
                </c:pt>
                <c:pt idx="733">
                  <c:v>1.96</c:v>
                </c:pt>
                <c:pt idx="734">
                  <c:v>1.95</c:v>
                </c:pt>
                <c:pt idx="735">
                  <c:v>1.94</c:v>
                </c:pt>
                <c:pt idx="736">
                  <c:v>1.93</c:v>
                </c:pt>
                <c:pt idx="737">
                  <c:v>1.93</c:v>
                </c:pt>
                <c:pt idx="738">
                  <c:v>1.92</c:v>
                </c:pt>
                <c:pt idx="739">
                  <c:v>1.91</c:v>
                </c:pt>
                <c:pt idx="740">
                  <c:v>1.9</c:v>
                </c:pt>
                <c:pt idx="741">
                  <c:v>1.9</c:v>
                </c:pt>
                <c:pt idx="742">
                  <c:v>1.89</c:v>
                </c:pt>
                <c:pt idx="743">
                  <c:v>1.88</c:v>
                </c:pt>
                <c:pt idx="744">
                  <c:v>1.88</c:v>
                </c:pt>
                <c:pt idx="745">
                  <c:v>1.88</c:v>
                </c:pt>
                <c:pt idx="746">
                  <c:v>1.88</c:v>
                </c:pt>
                <c:pt idx="747">
                  <c:v>1.88</c:v>
                </c:pt>
                <c:pt idx="748">
                  <c:v>1.86</c:v>
                </c:pt>
                <c:pt idx="749">
                  <c:v>1.85</c:v>
                </c:pt>
                <c:pt idx="750">
                  <c:v>1.85</c:v>
                </c:pt>
                <c:pt idx="751">
                  <c:v>1.84</c:v>
                </c:pt>
                <c:pt idx="752">
                  <c:v>1.84</c:v>
                </c:pt>
                <c:pt idx="753">
                  <c:v>1.83</c:v>
                </c:pt>
                <c:pt idx="754">
                  <c:v>1.83</c:v>
                </c:pt>
                <c:pt idx="755">
                  <c:v>1.82</c:v>
                </c:pt>
                <c:pt idx="756">
                  <c:v>1.82</c:v>
                </c:pt>
                <c:pt idx="757">
                  <c:v>1.83</c:v>
                </c:pt>
                <c:pt idx="758">
                  <c:v>1.82</c:v>
                </c:pt>
                <c:pt idx="759">
                  <c:v>1.81</c:v>
                </c:pt>
                <c:pt idx="760">
                  <c:v>1.82</c:v>
                </c:pt>
                <c:pt idx="761">
                  <c:v>1.8</c:v>
                </c:pt>
                <c:pt idx="762">
                  <c:v>1.8</c:v>
                </c:pt>
                <c:pt idx="763">
                  <c:v>1.8</c:v>
                </c:pt>
                <c:pt idx="764">
                  <c:v>1.79</c:v>
                </c:pt>
                <c:pt idx="765">
                  <c:v>1.8</c:v>
                </c:pt>
                <c:pt idx="766">
                  <c:v>1.78</c:v>
                </c:pt>
                <c:pt idx="767">
                  <c:v>1.77</c:v>
                </c:pt>
                <c:pt idx="768">
                  <c:v>1.77</c:v>
                </c:pt>
                <c:pt idx="769">
                  <c:v>1.77</c:v>
                </c:pt>
                <c:pt idx="770">
                  <c:v>1.76</c:v>
                </c:pt>
                <c:pt idx="771">
                  <c:v>1.76</c:v>
                </c:pt>
                <c:pt idx="772">
                  <c:v>1.75</c:v>
                </c:pt>
                <c:pt idx="773">
                  <c:v>1.75</c:v>
                </c:pt>
                <c:pt idx="774">
                  <c:v>1.73</c:v>
                </c:pt>
                <c:pt idx="775">
                  <c:v>1.73</c:v>
                </c:pt>
                <c:pt idx="776">
                  <c:v>1.71</c:v>
                </c:pt>
                <c:pt idx="777">
                  <c:v>1.71</c:v>
                </c:pt>
                <c:pt idx="778">
                  <c:v>1.7</c:v>
                </c:pt>
                <c:pt idx="779">
                  <c:v>1.71</c:v>
                </c:pt>
                <c:pt idx="780">
                  <c:v>1.71</c:v>
                </c:pt>
                <c:pt idx="781">
                  <c:v>1.7</c:v>
                </c:pt>
                <c:pt idx="782">
                  <c:v>1.69</c:v>
                </c:pt>
                <c:pt idx="783">
                  <c:v>1.69</c:v>
                </c:pt>
                <c:pt idx="784">
                  <c:v>1.68</c:v>
                </c:pt>
                <c:pt idx="785">
                  <c:v>1.68</c:v>
                </c:pt>
                <c:pt idx="786">
                  <c:v>1.67</c:v>
                </c:pt>
                <c:pt idx="787">
                  <c:v>1.67</c:v>
                </c:pt>
                <c:pt idx="788">
                  <c:v>1.67</c:v>
                </c:pt>
                <c:pt idx="789">
                  <c:v>1.66</c:v>
                </c:pt>
                <c:pt idx="790">
                  <c:v>1.66</c:v>
                </c:pt>
                <c:pt idx="791">
                  <c:v>1.64</c:v>
                </c:pt>
                <c:pt idx="792">
                  <c:v>1.64</c:v>
                </c:pt>
                <c:pt idx="793">
                  <c:v>1.64</c:v>
                </c:pt>
                <c:pt idx="794">
                  <c:v>1.62</c:v>
                </c:pt>
                <c:pt idx="795">
                  <c:v>1.63</c:v>
                </c:pt>
                <c:pt idx="796">
                  <c:v>1.62</c:v>
                </c:pt>
                <c:pt idx="797">
                  <c:v>1.62</c:v>
                </c:pt>
                <c:pt idx="798">
                  <c:v>1.61</c:v>
                </c:pt>
                <c:pt idx="799">
                  <c:v>1.61</c:v>
                </c:pt>
                <c:pt idx="800">
                  <c:v>1.61</c:v>
                </c:pt>
                <c:pt idx="801">
                  <c:v>1.61</c:v>
                </c:pt>
                <c:pt idx="802">
                  <c:v>1.6</c:v>
                </c:pt>
                <c:pt idx="803">
                  <c:v>1.6</c:v>
                </c:pt>
                <c:pt idx="804">
                  <c:v>1.59</c:v>
                </c:pt>
                <c:pt idx="805">
                  <c:v>1.59</c:v>
                </c:pt>
                <c:pt idx="806">
                  <c:v>1.59</c:v>
                </c:pt>
                <c:pt idx="807">
                  <c:v>1.59</c:v>
                </c:pt>
                <c:pt idx="808">
                  <c:v>1.58</c:v>
                </c:pt>
                <c:pt idx="809">
                  <c:v>1.58</c:v>
                </c:pt>
                <c:pt idx="810">
                  <c:v>1.57</c:v>
                </c:pt>
                <c:pt idx="811">
                  <c:v>1.56</c:v>
                </c:pt>
                <c:pt idx="812">
                  <c:v>1.55</c:v>
                </c:pt>
                <c:pt idx="813">
                  <c:v>1.54</c:v>
                </c:pt>
                <c:pt idx="814">
                  <c:v>1.53</c:v>
                </c:pt>
                <c:pt idx="815">
                  <c:v>1.53</c:v>
                </c:pt>
                <c:pt idx="816">
                  <c:v>1.52</c:v>
                </c:pt>
                <c:pt idx="817">
                  <c:v>1.52</c:v>
                </c:pt>
                <c:pt idx="818">
                  <c:v>1.51</c:v>
                </c:pt>
                <c:pt idx="819">
                  <c:v>1.5</c:v>
                </c:pt>
                <c:pt idx="820">
                  <c:v>1.49</c:v>
                </c:pt>
                <c:pt idx="821">
                  <c:v>1.5</c:v>
                </c:pt>
                <c:pt idx="822">
                  <c:v>1.5</c:v>
                </c:pt>
                <c:pt idx="823">
                  <c:v>1.48</c:v>
                </c:pt>
                <c:pt idx="824">
                  <c:v>1.47</c:v>
                </c:pt>
                <c:pt idx="825">
                  <c:v>1.46</c:v>
                </c:pt>
                <c:pt idx="826">
                  <c:v>1.46</c:v>
                </c:pt>
                <c:pt idx="827">
                  <c:v>1.46</c:v>
                </c:pt>
                <c:pt idx="828">
                  <c:v>1.45</c:v>
                </c:pt>
                <c:pt idx="829">
                  <c:v>1.44</c:v>
                </c:pt>
                <c:pt idx="830">
                  <c:v>1.44</c:v>
                </c:pt>
                <c:pt idx="831">
                  <c:v>1.42</c:v>
                </c:pt>
                <c:pt idx="832">
                  <c:v>1.43</c:v>
                </c:pt>
                <c:pt idx="833">
                  <c:v>1.43</c:v>
                </c:pt>
                <c:pt idx="834">
                  <c:v>1.42</c:v>
                </c:pt>
                <c:pt idx="835">
                  <c:v>1.43</c:v>
                </c:pt>
                <c:pt idx="836">
                  <c:v>1.41</c:v>
                </c:pt>
                <c:pt idx="837">
                  <c:v>1.41</c:v>
                </c:pt>
                <c:pt idx="838">
                  <c:v>1.41</c:v>
                </c:pt>
                <c:pt idx="839">
                  <c:v>1.41</c:v>
                </c:pt>
                <c:pt idx="840">
                  <c:v>1.41</c:v>
                </c:pt>
                <c:pt idx="841">
                  <c:v>1.41</c:v>
                </c:pt>
                <c:pt idx="842">
                  <c:v>1.4</c:v>
                </c:pt>
                <c:pt idx="843">
                  <c:v>1.4</c:v>
                </c:pt>
                <c:pt idx="844">
                  <c:v>1.4</c:v>
                </c:pt>
                <c:pt idx="845">
                  <c:v>1.4</c:v>
                </c:pt>
                <c:pt idx="846">
                  <c:v>1.39</c:v>
                </c:pt>
                <c:pt idx="847">
                  <c:v>1.37</c:v>
                </c:pt>
                <c:pt idx="848">
                  <c:v>1.43</c:v>
                </c:pt>
                <c:pt idx="849">
                  <c:v>1.4</c:v>
                </c:pt>
                <c:pt idx="850">
                  <c:v>1.4</c:v>
                </c:pt>
                <c:pt idx="851">
                  <c:v>1.39</c:v>
                </c:pt>
                <c:pt idx="852">
                  <c:v>1.39</c:v>
                </c:pt>
                <c:pt idx="853">
                  <c:v>1.39</c:v>
                </c:pt>
                <c:pt idx="854">
                  <c:v>1.38</c:v>
                </c:pt>
                <c:pt idx="855">
                  <c:v>1.38</c:v>
                </c:pt>
                <c:pt idx="856">
                  <c:v>1.38</c:v>
                </c:pt>
                <c:pt idx="857">
                  <c:v>1.38</c:v>
                </c:pt>
                <c:pt idx="858">
                  <c:v>1.38</c:v>
                </c:pt>
                <c:pt idx="859">
                  <c:v>1.38</c:v>
                </c:pt>
                <c:pt idx="860">
                  <c:v>1.38</c:v>
                </c:pt>
                <c:pt idx="861">
                  <c:v>1.38</c:v>
                </c:pt>
                <c:pt idx="862">
                  <c:v>1.37</c:v>
                </c:pt>
                <c:pt idx="863">
                  <c:v>1.37</c:v>
                </c:pt>
                <c:pt idx="864">
                  <c:v>1.37</c:v>
                </c:pt>
                <c:pt idx="865">
                  <c:v>1.37</c:v>
                </c:pt>
                <c:pt idx="866">
                  <c:v>1.37</c:v>
                </c:pt>
                <c:pt idx="867">
                  <c:v>1.36</c:v>
                </c:pt>
                <c:pt idx="868">
                  <c:v>1.36</c:v>
                </c:pt>
                <c:pt idx="869">
                  <c:v>1.36</c:v>
                </c:pt>
                <c:pt idx="870">
                  <c:v>1.36</c:v>
                </c:pt>
                <c:pt idx="871">
                  <c:v>1.36</c:v>
                </c:pt>
                <c:pt idx="872">
                  <c:v>1.35</c:v>
                </c:pt>
                <c:pt idx="873">
                  <c:v>1.36</c:v>
                </c:pt>
                <c:pt idx="874">
                  <c:v>1.35</c:v>
                </c:pt>
                <c:pt idx="875">
                  <c:v>1.35</c:v>
                </c:pt>
                <c:pt idx="876">
                  <c:v>1.35</c:v>
                </c:pt>
                <c:pt idx="877">
                  <c:v>1.34</c:v>
                </c:pt>
                <c:pt idx="878">
                  <c:v>1.34</c:v>
                </c:pt>
                <c:pt idx="879">
                  <c:v>1.34</c:v>
                </c:pt>
                <c:pt idx="880">
                  <c:v>1.34</c:v>
                </c:pt>
                <c:pt idx="881">
                  <c:v>1.33</c:v>
                </c:pt>
                <c:pt idx="882">
                  <c:v>1.33</c:v>
                </c:pt>
                <c:pt idx="883">
                  <c:v>1.33</c:v>
                </c:pt>
                <c:pt idx="884">
                  <c:v>1.32</c:v>
                </c:pt>
                <c:pt idx="885">
                  <c:v>1.32</c:v>
                </c:pt>
                <c:pt idx="886">
                  <c:v>1.31</c:v>
                </c:pt>
                <c:pt idx="887">
                  <c:v>1.31</c:v>
                </c:pt>
                <c:pt idx="888">
                  <c:v>1.31</c:v>
                </c:pt>
                <c:pt idx="889">
                  <c:v>1.31</c:v>
                </c:pt>
                <c:pt idx="890">
                  <c:v>1.31</c:v>
                </c:pt>
                <c:pt idx="891">
                  <c:v>1.3</c:v>
                </c:pt>
                <c:pt idx="892">
                  <c:v>1.29</c:v>
                </c:pt>
                <c:pt idx="893">
                  <c:v>1.28</c:v>
                </c:pt>
                <c:pt idx="894">
                  <c:v>1.28</c:v>
                </c:pt>
                <c:pt idx="895">
                  <c:v>1.28</c:v>
                </c:pt>
                <c:pt idx="896">
                  <c:v>1.28</c:v>
                </c:pt>
                <c:pt idx="897">
                  <c:v>1.27</c:v>
                </c:pt>
                <c:pt idx="898">
                  <c:v>1.27</c:v>
                </c:pt>
                <c:pt idx="899">
                  <c:v>1.27</c:v>
                </c:pt>
                <c:pt idx="900">
                  <c:v>1.27</c:v>
                </c:pt>
                <c:pt idx="901">
                  <c:v>1.26</c:v>
                </c:pt>
                <c:pt idx="902">
                  <c:v>1.26</c:v>
                </c:pt>
                <c:pt idx="903">
                  <c:v>1.26</c:v>
                </c:pt>
                <c:pt idx="904">
                  <c:v>1.25</c:v>
                </c:pt>
                <c:pt idx="905">
                  <c:v>1.25</c:v>
                </c:pt>
                <c:pt idx="906">
                  <c:v>1.25</c:v>
                </c:pt>
                <c:pt idx="907">
                  <c:v>1.24</c:v>
                </c:pt>
                <c:pt idx="908">
                  <c:v>1.24</c:v>
                </c:pt>
                <c:pt idx="909">
                  <c:v>1.23</c:v>
                </c:pt>
                <c:pt idx="910">
                  <c:v>1.23</c:v>
                </c:pt>
                <c:pt idx="911">
                  <c:v>1.23</c:v>
                </c:pt>
                <c:pt idx="912">
                  <c:v>1.22</c:v>
                </c:pt>
                <c:pt idx="913">
                  <c:v>1.22</c:v>
                </c:pt>
                <c:pt idx="914">
                  <c:v>1.21</c:v>
                </c:pt>
                <c:pt idx="915">
                  <c:v>1.21</c:v>
                </c:pt>
                <c:pt idx="916">
                  <c:v>1.21</c:v>
                </c:pt>
                <c:pt idx="917">
                  <c:v>1.2</c:v>
                </c:pt>
                <c:pt idx="918">
                  <c:v>1.2</c:v>
                </c:pt>
                <c:pt idx="919">
                  <c:v>1.2</c:v>
                </c:pt>
                <c:pt idx="920">
                  <c:v>1.18</c:v>
                </c:pt>
                <c:pt idx="921">
                  <c:v>1.19</c:v>
                </c:pt>
                <c:pt idx="922">
                  <c:v>1.19</c:v>
                </c:pt>
                <c:pt idx="923">
                  <c:v>1.18</c:v>
                </c:pt>
                <c:pt idx="924">
                  <c:v>1.18</c:v>
                </c:pt>
                <c:pt idx="925">
                  <c:v>1.18</c:v>
                </c:pt>
                <c:pt idx="926">
                  <c:v>1.18</c:v>
                </c:pt>
                <c:pt idx="927">
                  <c:v>1.18</c:v>
                </c:pt>
                <c:pt idx="928">
                  <c:v>1.17</c:v>
                </c:pt>
                <c:pt idx="929">
                  <c:v>1.17</c:v>
                </c:pt>
                <c:pt idx="930">
                  <c:v>1.1599999999999999</c:v>
                </c:pt>
                <c:pt idx="931">
                  <c:v>1.1599999999999999</c:v>
                </c:pt>
                <c:pt idx="932">
                  <c:v>1.1599999999999999</c:v>
                </c:pt>
                <c:pt idx="933">
                  <c:v>1.1499999999999999</c:v>
                </c:pt>
                <c:pt idx="934">
                  <c:v>1.1499999999999999</c:v>
                </c:pt>
                <c:pt idx="935">
                  <c:v>1.1499999999999999</c:v>
                </c:pt>
                <c:pt idx="936">
                  <c:v>1.1499999999999999</c:v>
                </c:pt>
                <c:pt idx="937">
                  <c:v>1.1399999999999999</c:v>
                </c:pt>
                <c:pt idx="938">
                  <c:v>1.1499999999999999</c:v>
                </c:pt>
                <c:pt idx="939">
                  <c:v>1.1399999999999999</c:v>
                </c:pt>
                <c:pt idx="940">
                  <c:v>1.1399999999999999</c:v>
                </c:pt>
                <c:pt idx="941">
                  <c:v>1.1399999999999999</c:v>
                </c:pt>
                <c:pt idx="942">
                  <c:v>1.1399999999999999</c:v>
                </c:pt>
                <c:pt idx="943">
                  <c:v>1.1399999999999999</c:v>
                </c:pt>
                <c:pt idx="944">
                  <c:v>1.1399999999999999</c:v>
                </c:pt>
                <c:pt idx="945">
                  <c:v>1.1299999999999999</c:v>
                </c:pt>
                <c:pt idx="946">
                  <c:v>1.1299999999999999</c:v>
                </c:pt>
                <c:pt idx="947">
                  <c:v>1.1299999999999999</c:v>
                </c:pt>
                <c:pt idx="948">
                  <c:v>1.1299999999999999</c:v>
                </c:pt>
                <c:pt idx="949">
                  <c:v>1.1299999999999999</c:v>
                </c:pt>
                <c:pt idx="950">
                  <c:v>1.1299999999999999</c:v>
                </c:pt>
                <c:pt idx="951">
                  <c:v>1.1299999999999999</c:v>
                </c:pt>
                <c:pt idx="952">
                  <c:v>1.1200000000000001</c:v>
                </c:pt>
                <c:pt idx="953">
                  <c:v>1.1200000000000001</c:v>
                </c:pt>
                <c:pt idx="954">
                  <c:v>1.1200000000000001</c:v>
                </c:pt>
                <c:pt idx="955">
                  <c:v>1.1200000000000001</c:v>
                </c:pt>
                <c:pt idx="956">
                  <c:v>1.1100000000000001</c:v>
                </c:pt>
                <c:pt idx="957">
                  <c:v>1.1100000000000001</c:v>
                </c:pt>
                <c:pt idx="958">
                  <c:v>1.1100000000000001</c:v>
                </c:pt>
                <c:pt idx="959">
                  <c:v>1.1100000000000001</c:v>
                </c:pt>
                <c:pt idx="960">
                  <c:v>1.1100000000000001</c:v>
                </c:pt>
                <c:pt idx="961">
                  <c:v>1.1100000000000001</c:v>
                </c:pt>
                <c:pt idx="962">
                  <c:v>1.1100000000000001</c:v>
                </c:pt>
                <c:pt idx="963">
                  <c:v>1.1000000000000001</c:v>
                </c:pt>
                <c:pt idx="964">
                  <c:v>1.1000000000000001</c:v>
                </c:pt>
                <c:pt idx="965">
                  <c:v>1.1000000000000001</c:v>
                </c:pt>
                <c:pt idx="966">
                  <c:v>1.1000000000000001</c:v>
                </c:pt>
                <c:pt idx="967">
                  <c:v>1.1000000000000001</c:v>
                </c:pt>
                <c:pt idx="968">
                  <c:v>1.1000000000000001</c:v>
                </c:pt>
                <c:pt idx="969">
                  <c:v>1.1000000000000001</c:v>
                </c:pt>
                <c:pt idx="970">
                  <c:v>1.0900000000000001</c:v>
                </c:pt>
                <c:pt idx="971">
                  <c:v>1.0900000000000001</c:v>
                </c:pt>
                <c:pt idx="972">
                  <c:v>1.0900000000000001</c:v>
                </c:pt>
                <c:pt idx="973">
                  <c:v>1.0900000000000001</c:v>
                </c:pt>
                <c:pt idx="974">
                  <c:v>1.0900000000000001</c:v>
                </c:pt>
                <c:pt idx="975">
                  <c:v>1.0900000000000001</c:v>
                </c:pt>
                <c:pt idx="976">
                  <c:v>1.08</c:v>
                </c:pt>
                <c:pt idx="977">
                  <c:v>1.08</c:v>
                </c:pt>
                <c:pt idx="978">
                  <c:v>1.08</c:v>
                </c:pt>
                <c:pt idx="979">
                  <c:v>1.08</c:v>
                </c:pt>
                <c:pt idx="980">
                  <c:v>1.07</c:v>
                </c:pt>
                <c:pt idx="981">
                  <c:v>1.08</c:v>
                </c:pt>
                <c:pt idx="982">
                  <c:v>1.07</c:v>
                </c:pt>
                <c:pt idx="983">
                  <c:v>1.07</c:v>
                </c:pt>
                <c:pt idx="984">
                  <c:v>1.07</c:v>
                </c:pt>
                <c:pt idx="985">
                  <c:v>1.07</c:v>
                </c:pt>
                <c:pt idx="986">
                  <c:v>1.07</c:v>
                </c:pt>
                <c:pt idx="987">
                  <c:v>1.06</c:v>
                </c:pt>
                <c:pt idx="988">
                  <c:v>1.06</c:v>
                </c:pt>
                <c:pt idx="989">
                  <c:v>1.06</c:v>
                </c:pt>
                <c:pt idx="990">
                  <c:v>1.06</c:v>
                </c:pt>
                <c:pt idx="991">
                  <c:v>1.06</c:v>
                </c:pt>
                <c:pt idx="992">
                  <c:v>1.06</c:v>
                </c:pt>
                <c:pt idx="993">
                  <c:v>1.06</c:v>
                </c:pt>
                <c:pt idx="994">
                  <c:v>1.05</c:v>
                </c:pt>
                <c:pt idx="995">
                  <c:v>1.05</c:v>
                </c:pt>
                <c:pt idx="996">
                  <c:v>1.05</c:v>
                </c:pt>
                <c:pt idx="997">
                  <c:v>1.05</c:v>
                </c:pt>
                <c:pt idx="998">
                  <c:v>1.05</c:v>
                </c:pt>
                <c:pt idx="999">
                  <c:v>1.05</c:v>
                </c:pt>
                <c:pt idx="1000">
                  <c:v>1.04</c:v>
                </c:pt>
                <c:pt idx="1001">
                  <c:v>1.04</c:v>
                </c:pt>
                <c:pt idx="1002">
                  <c:v>1.04</c:v>
                </c:pt>
                <c:pt idx="1003">
                  <c:v>1.04</c:v>
                </c:pt>
                <c:pt idx="1004">
                  <c:v>1.04</c:v>
                </c:pt>
                <c:pt idx="1005">
                  <c:v>1.04</c:v>
                </c:pt>
                <c:pt idx="1006">
                  <c:v>1.03</c:v>
                </c:pt>
                <c:pt idx="1007">
                  <c:v>1.03</c:v>
                </c:pt>
                <c:pt idx="1008">
                  <c:v>1.03</c:v>
                </c:pt>
                <c:pt idx="1009">
                  <c:v>1.03</c:v>
                </c:pt>
                <c:pt idx="1010">
                  <c:v>1.03</c:v>
                </c:pt>
                <c:pt idx="1011">
                  <c:v>1.02</c:v>
                </c:pt>
                <c:pt idx="1012">
                  <c:v>1.02</c:v>
                </c:pt>
                <c:pt idx="1013">
                  <c:v>1.02</c:v>
                </c:pt>
                <c:pt idx="1014">
                  <c:v>1.02</c:v>
                </c:pt>
                <c:pt idx="1015">
                  <c:v>1.02</c:v>
                </c:pt>
                <c:pt idx="1016">
                  <c:v>1.01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0.99</c:v>
                </c:pt>
                <c:pt idx="1025">
                  <c:v>0.99</c:v>
                </c:pt>
                <c:pt idx="1026">
                  <c:v>0.99</c:v>
                </c:pt>
                <c:pt idx="1027">
                  <c:v>0.99</c:v>
                </c:pt>
                <c:pt idx="1028">
                  <c:v>0.99</c:v>
                </c:pt>
                <c:pt idx="1029">
                  <c:v>0.98</c:v>
                </c:pt>
                <c:pt idx="1030">
                  <c:v>0.98</c:v>
                </c:pt>
                <c:pt idx="1031">
                  <c:v>0.98</c:v>
                </c:pt>
                <c:pt idx="1032">
                  <c:v>0.98</c:v>
                </c:pt>
                <c:pt idx="1033">
                  <c:v>0.98</c:v>
                </c:pt>
                <c:pt idx="1034">
                  <c:v>0.97</c:v>
                </c:pt>
                <c:pt idx="1035">
                  <c:v>0.97</c:v>
                </c:pt>
                <c:pt idx="1036">
                  <c:v>0.97</c:v>
                </c:pt>
                <c:pt idx="1037">
                  <c:v>0.97</c:v>
                </c:pt>
                <c:pt idx="1038">
                  <c:v>0.97</c:v>
                </c:pt>
                <c:pt idx="1039">
                  <c:v>0.97</c:v>
                </c:pt>
                <c:pt idx="1040">
                  <c:v>0.97</c:v>
                </c:pt>
                <c:pt idx="1041">
                  <c:v>0.97</c:v>
                </c:pt>
                <c:pt idx="1042">
                  <c:v>0.97</c:v>
                </c:pt>
                <c:pt idx="1043">
                  <c:v>0.97</c:v>
                </c:pt>
                <c:pt idx="1044">
                  <c:v>0.96</c:v>
                </c:pt>
                <c:pt idx="1045">
                  <c:v>0.96</c:v>
                </c:pt>
                <c:pt idx="1046">
                  <c:v>0.96</c:v>
                </c:pt>
                <c:pt idx="1047">
                  <c:v>0.96</c:v>
                </c:pt>
                <c:pt idx="1048">
                  <c:v>0.96</c:v>
                </c:pt>
                <c:pt idx="1049">
                  <c:v>0.96</c:v>
                </c:pt>
                <c:pt idx="1050">
                  <c:v>0.96</c:v>
                </c:pt>
                <c:pt idx="1051">
                  <c:v>0.96</c:v>
                </c:pt>
                <c:pt idx="1052">
                  <c:v>0.96</c:v>
                </c:pt>
                <c:pt idx="1053">
                  <c:v>0.95</c:v>
                </c:pt>
                <c:pt idx="1054">
                  <c:v>0.95</c:v>
                </c:pt>
                <c:pt idx="1055">
                  <c:v>0.95</c:v>
                </c:pt>
                <c:pt idx="1056">
                  <c:v>0.95</c:v>
                </c:pt>
                <c:pt idx="1057">
                  <c:v>0.95</c:v>
                </c:pt>
                <c:pt idx="1058">
                  <c:v>0.95</c:v>
                </c:pt>
                <c:pt idx="1059">
                  <c:v>0.95</c:v>
                </c:pt>
                <c:pt idx="1060">
                  <c:v>0.95</c:v>
                </c:pt>
                <c:pt idx="1061">
                  <c:v>0.95</c:v>
                </c:pt>
                <c:pt idx="1062">
                  <c:v>0.94</c:v>
                </c:pt>
                <c:pt idx="1063">
                  <c:v>0.94</c:v>
                </c:pt>
                <c:pt idx="1064">
                  <c:v>0.94</c:v>
                </c:pt>
                <c:pt idx="1065">
                  <c:v>0.94</c:v>
                </c:pt>
                <c:pt idx="1066">
                  <c:v>0.94</c:v>
                </c:pt>
                <c:pt idx="1067">
                  <c:v>0.94</c:v>
                </c:pt>
                <c:pt idx="1068">
                  <c:v>0.94</c:v>
                </c:pt>
                <c:pt idx="1069">
                  <c:v>0.94</c:v>
                </c:pt>
                <c:pt idx="1070">
                  <c:v>0.94</c:v>
                </c:pt>
                <c:pt idx="1071">
                  <c:v>0.94</c:v>
                </c:pt>
                <c:pt idx="1072">
                  <c:v>0.93</c:v>
                </c:pt>
                <c:pt idx="1073">
                  <c:v>0.93</c:v>
                </c:pt>
                <c:pt idx="1074">
                  <c:v>0.93</c:v>
                </c:pt>
                <c:pt idx="1075">
                  <c:v>0.93</c:v>
                </c:pt>
                <c:pt idx="1076">
                  <c:v>0.93</c:v>
                </c:pt>
                <c:pt idx="1077">
                  <c:v>0.93</c:v>
                </c:pt>
                <c:pt idx="1078">
                  <c:v>0.93</c:v>
                </c:pt>
                <c:pt idx="1079">
                  <c:v>0.93</c:v>
                </c:pt>
                <c:pt idx="1080">
                  <c:v>0.93</c:v>
                </c:pt>
                <c:pt idx="1081">
                  <c:v>0.92</c:v>
                </c:pt>
                <c:pt idx="1082">
                  <c:v>0.92</c:v>
                </c:pt>
                <c:pt idx="1083">
                  <c:v>0.92</c:v>
                </c:pt>
                <c:pt idx="1084">
                  <c:v>0.92</c:v>
                </c:pt>
                <c:pt idx="1085">
                  <c:v>0.92</c:v>
                </c:pt>
                <c:pt idx="1086">
                  <c:v>0.92</c:v>
                </c:pt>
                <c:pt idx="1087">
                  <c:v>0.92</c:v>
                </c:pt>
                <c:pt idx="1088">
                  <c:v>0.92</c:v>
                </c:pt>
                <c:pt idx="1089">
                  <c:v>0.92</c:v>
                </c:pt>
                <c:pt idx="1090">
                  <c:v>0.92</c:v>
                </c:pt>
                <c:pt idx="1091">
                  <c:v>0.91</c:v>
                </c:pt>
                <c:pt idx="1092">
                  <c:v>0.91</c:v>
                </c:pt>
                <c:pt idx="1093">
                  <c:v>0.91</c:v>
                </c:pt>
                <c:pt idx="1094">
                  <c:v>0.91</c:v>
                </c:pt>
                <c:pt idx="1095">
                  <c:v>0.9</c:v>
                </c:pt>
                <c:pt idx="1096">
                  <c:v>0.9</c:v>
                </c:pt>
                <c:pt idx="1097">
                  <c:v>0.9</c:v>
                </c:pt>
                <c:pt idx="1098">
                  <c:v>0.9</c:v>
                </c:pt>
                <c:pt idx="1099">
                  <c:v>0.9</c:v>
                </c:pt>
                <c:pt idx="1100">
                  <c:v>0.9</c:v>
                </c:pt>
                <c:pt idx="1101">
                  <c:v>0.9</c:v>
                </c:pt>
                <c:pt idx="1102">
                  <c:v>0.9</c:v>
                </c:pt>
                <c:pt idx="1103">
                  <c:v>0.9</c:v>
                </c:pt>
                <c:pt idx="1104">
                  <c:v>0.9</c:v>
                </c:pt>
                <c:pt idx="1105">
                  <c:v>0.89</c:v>
                </c:pt>
                <c:pt idx="1106">
                  <c:v>0.89</c:v>
                </c:pt>
                <c:pt idx="1107">
                  <c:v>0.89</c:v>
                </c:pt>
                <c:pt idx="1108">
                  <c:v>0.89</c:v>
                </c:pt>
                <c:pt idx="1109">
                  <c:v>0.89</c:v>
                </c:pt>
                <c:pt idx="1110">
                  <c:v>0.89</c:v>
                </c:pt>
                <c:pt idx="1111">
                  <c:v>0.89</c:v>
                </c:pt>
                <c:pt idx="1112">
                  <c:v>0.89</c:v>
                </c:pt>
                <c:pt idx="1113">
                  <c:v>0.89</c:v>
                </c:pt>
                <c:pt idx="1114">
                  <c:v>0.89</c:v>
                </c:pt>
                <c:pt idx="1115">
                  <c:v>0.88</c:v>
                </c:pt>
                <c:pt idx="1116">
                  <c:v>0.88</c:v>
                </c:pt>
                <c:pt idx="1117">
                  <c:v>0.88</c:v>
                </c:pt>
                <c:pt idx="1118">
                  <c:v>0.88</c:v>
                </c:pt>
                <c:pt idx="1119">
                  <c:v>0.88</c:v>
                </c:pt>
                <c:pt idx="1120">
                  <c:v>0.88</c:v>
                </c:pt>
                <c:pt idx="1121">
                  <c:v>0.88</c:v>
                </c:pt>
                <c:pt idx="1122">
                  <c:v>0.87</c:v>
                </c:pt>
                <c:pt idx="1123">
                  <c:v>0.87</c:v>
                </c:pt>
                <c:pt idx="1124">
                  <c:v>0.87</c:v>
                </c:pt>
                <c:pt idx="1125">
                  <c:v>0.87</c:v>
                </c:pt>
                <c:pt idx="1126">
                  <c:v>0.87</c:v>
                </c:pt>
                <c:pt idx="1127">
                  <c:v>0.87</c:v>
                </c:pt>
                <c:pt idx="1128">
                  <c:v>0.87</c:v>
                </c:pt>
                <c:pt idx="1129">
                  <c:v>0.87</c:v>
                </c:pt>
                <c:pt idx="1130">
                  <c:v>0.87</c:v>
                </c:pt>
                <c:pt idx="1131">
                  <c:v>0.87</c:v>
                </c:pt>
                <c:pt idx="1132">
                  <c:v>0.87</c:v>
                </c:pt>
                <c:pt idx="1133">
                  <c:v>0.86</c:v>
                </c:pt>
                <c:pt idx="1134">
                  <c:v>0.86</c:v>
                </c:pt>
                <c:pt idx="1135">
                  <c:v>0.86</c:v>
                </c:pt>
                <c:pt idx="1136">
                  <c:v>0.86</c:v>
                </c:pt>
                <c:pt idx="1137">
                  <c:v>0.86</c:v>
                </c:pt>
                <c:pt idx="1138">
                  <c:v>0.86</c:v>
                </c:pt>
                <c:pt idx="1139">
                  <c:v>0.86</c:v>
                </c:pt>
                <c:pt idx="1140">
                  <c:v>0.86</c:v>
                </c:pt>
                <c:pt idx="1141">
                  <c:v>0.86</c:v>
                </c:pt>
                <c:pt idx="1142">
                  <c:v>0.86</c:v>
                </c:pt>
                <c:pt idx="1143">
                  <c:v>0.86</c:v>
                </c:pt>
                <c:pt idx="1144">
                  <c:v>0.85</c:v>
                </c:pt>
                <c:pt idx="1145">
                  <c:v>0.85</c:v>
                </c:pt>
                <c:pt idx="1146">
                  <c:v>0.85</c:v>
                </c:pt>
                <c:pt idx="1147">
                  <c:v>0.85</c:v>
                </c:pt>
                <c:pt idx="1148">
                  <c:v>0.85</c:v>
                </c:pt>
                <c:pt idx="1149">
                  <c:v>0.85</c:v>
                </c:pt>
                <c:pt idx="1150">
                  <c:v>0.85</c:v>
                </c:pt>
                <c:pt idx="1151">
                  <c:v>0.85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315776"/>
        <c:axId val="128317312"/>
      </c:scatterChart>
      <c:valAx>
        <c:axId val="128315776"/>
        <c:scaling>
          <c:orientation val="minMax"/>
          <c:max val="41532"/>
          <c:min val="41528"/>
        </c:scaling>
        <c:delete val="0"/>
        <c:axPos val="b"/>
        <c:numFmt formatCode="m/d;@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8317312"/>
        <c:crosses val="autoZero"/>
        <c:crossBetween val="midCat"/>
        <c:majorUnit val="1"/>
      </c:valAx>
      <c:valAx>
        <c:axId val="128317312"/>
        <c:scaling>
          <c:orientation val="minMax"/>
          <c:max val="9"/>
          <c:min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8315776"/>
        <c:crosses val="autoZero"/>
        <c:crossBetween val="midCat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52401000656167984"/>
          <c:y val="8.1355850255560164E-2"/>
          <c:w val="0.46348999343832031"/>
          <c:h val="0.25395496615554636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Updated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Sheet1!$A$2:$A$1153</c:f>
              <c:numCache>
                <c:formatCode>m/d/yyyy\ h:mm</c:formatCode>
                <c:ptCount val="1152"/>
                <c:pt idx="0">
                  <c:v>41527</c:v>
                </c:pt>
                <c:pt idx="1">
                  <c:v>41527.010416666664</c:v>
                </c:pt>
                <c:pt idx="2">
                  <c:v>41527.020833333336</c:v>
                </c:pt>
                <c:pt idx="3">
                  <c:v>41527.03125</c:v>
                </c:pt>
                <c:pt idx="4">
                  <c:v>41527.041666666664</c:v>
                </c:pt>
                <c:pt idx="5">
                  <c:v>41527.052083333336</c:v>
                </c:pt>
                <c:pt idx="6">
                  <c:v>41527.0625</c:v>
                </c:pt>
                <c:pt idx="7">
                  <c:v>41527.072916666664</c:v>
                </c:pt>
                <c:pt idx="8">
                  <c:v>41527.083333333336</c:v>
                </c:pt>
                <c:pt idx="9">
                  <c:v>41527.09375</c:v>
                </c:pt>
                <c:pt idx="10">
                  <c:v>41527.104166666664</c:v>
                </c:pt>
                <c:pt idx="11">
                  <c:v>41527.114583333336</c:v>
                </c:pt>
                <c:pt idx="12">
                  <c:v>41527.125</c:v>
                </c:pt>
                <c:pt idx="13">
                  <c:v>41527.135416666664</c:v>
                </c:pt>
                <c:pt idx="14">
                  <c:v>41527.145833333336</c:v>
                </c:pt>
                <c:pt idx="15">
                  <c:v>41527.15625</c:v>
                </c:pt>
                <c:pt idx="16">
                  <c:v>41527.166666666664</c:v>
                </c:pt>
                <c:pt idx="17">
                  <c:v>41527.177083333336</c:v>
                </c:pt>
                <c:pt idx="18">
                  <c:v>41527.1875</c:v>
                </c:pt>
                <c:pt idx="19">
                  <c:v>41527.197916666664</c:v>
                </c:pt>
                <c:pt idx="20">
                  <c:v>41527.208333333336</c:v>
                </c:pt>
                <c:pt idx="21">
                  <c:v>41527.21875</c:v>
                </c:pt>
                <c:pt idx="22">
                  <c:v>41527.229166666664</c:v>
                </c:pt>
                <c:pt idx="23">
                  <c:v>41527.239583333336</c:v>
                </c:pt>
                <c:pt idx="24">
                  <c:v>41527.25</c:v>
                </c:pt>
                <c:pt idx="25">
                  <c:v>41527.260416666664</c:v>
                </c:pt>
                <c:pt idx="26">
                  <c:v>41527.270833333336</c:v>
                </c:pt>
                <c:pt idx="27">
                  <c:v>41527.28125</c:v>
                </c:pt>
                <c:pt idx="28">
                  <c:v>41527.291666666664</c:v>
                </c:pt>
                <c:pt idx="29">
                  <c:v>41527.302083333336</c:v>
                </c:pt>
                <c:pt idx="30">
                  <c:v>41527.3125</c:v>
                </c:pt>
                <c:pt idx="31">
                  <c:v>41527.322916666664</c:v>
                </c:pt>
                <c:pt idx="32">
                  <c:v>41527.333333333336</c:v>
                </c:pt>
                <c:pt idx="33">
                  <c:v>41527.34375</c:v>
                </c:pt>
                <c:pt idx="34">
                  <c:v>41527.354166666664</c:v>
                </c:pt>
                <c:pt idx="35">
                  <c:v>41527.364583333336</c:v>
                </c:pt>
                <c:pt idx="36">
                  <c:v>41527.375</c:v>
                </c:pt>
                <c:pt idx="37">
                  <c:v>41527.385416666664</c:v>
                </c:pt>
                <c:pt idx="38">
                  <c:v>41527.395833333336</c:v>
                </c:pt>
                <c:pt idx="39">
                  <c:v>41527.40625</c:v>
                </c:pt>
                <c:pt idx="40">
                  <c:v>41527.416666666664</c:v>
                </c:pt>
                <c:pt idx="41">
                  <c:v>41527.427083333336</c:v>
                </c:pt>
                <c:pt idx="42">
                  <c:v>41527.4375</c:v>
                </c:pt>
                <c:pt idx="43">
                  <c:v>41527.447916666664</c:v>
                </c:pt>
                <c:pt idx="44">
                  <c:v>41527.458333333336</c:v>
                </c:pt>
                <c:pt idx="45">
                  <c:v>41527.46875</c:v>
                </c:pt>
                <c:pt idx="46">
                  <c:v>41527.479166666664</c:v>
                </c:pt>
                <c:pt idx="47">
                  <c:v>41527.489583333336</c:v>
                </c:pt>
                <c:pt idx="48">
                  <c:v>41527.5</c:v>
                </c:pt>
                <c:pt idx="49">
                  <c:v>41527.510416666664</c:v>
                </c:pt>
                <c:pt idx="50">
                  <c:v>41527.520833333336</c:v>
                </c:pt>
                <c:pt idx="51">
                  <c:v>41527.53125</c:v>
                </c:pt>
                <c:pt idx="52">
                  <c:v>41527.541666666664</c:v>
                </c:pt>
                <c:pt idx="53">
                  <c:v>41527.552083333336</c:v>
                </c:pt>
                <c:pt idx="54">
                  <c:v>41527.5625</c:v>
                </c:pt>
                <c:pt idx="55">
                  <c:v>41527.572916666664</c:v>
                </c:pt>
                <c:pt idx="56">
                  <c:v>41527.583333333336</c:v>
                </c:pt>
                <c:pt idx="57">
                  <c:v>41527.59375</c:v>
                </c:pt>
                <c:pt idx="58">
                  <c:v>41527.604166666664</c:v>
                </c:pt>
                <c:pt idx="59">
                  <c:v>41527.614583333336</c:v>
                </c:pt>
                <c:pt idx="60">
                  <c:v>41527.625</c:v>
                </c:pt>
                <c:pt idx="61">
                  <c:v>41527.635416666664</c:v>
                </c:pt>
                <c:pt idx="62">
                  <c:v>41527.645833333336</c:v>
                </c:pt>
                <c:pt idx="63">
                  <c:v>41527.65625</c:v>
                </c:pt>
                <c:pt idx="64">
                  <c:v>41527.666666666664</c:v>
                </c:pt>
                <c:pt idx="65">
                  <c:v>41527.677083333336</c:v>
                </c:pt>
                <c:pt idx="66">
                  <c:v>41527.6875</c:v>
                </c:pt>
                <c:pt idx="67">
                  <c:v>41527.697916666664</c:v>
                </c:pt>
                <c:pt idx="68">
                  <c:v>41527.708333333336</c:v>
                </c:pt>
                <c:pt idx="69">
                  <c:v>41527.71875</c:v>
                </c:pt>
                <c:pt idx="70">
                  <c:v>41527.729166666664</c:v>
                </c:pt>
                <c:pt idx="71">
                  <c:v>41527.739583333336</c:v>
                </c:pt>
                <c:pt idx="72">
                  <c:v>41527.75</c:v>
                </c:pt>
                <c:pt idx="73">
                  <c:v>41527.760416666664</c:v>
                </c:pt>
                <c:pt idx="74">
                  <c:v>41527.770833333336</c:v>
                </c:pt>
                <c:pt idx="75">
                  <c:v>41527.78125</c:v>
                </c:pt>
                <c:pt idx="76">
                  <c:v>41527.791666666664</c:v>
                </c:pt>
                <c:pt idx="77">
                  <c:v>41527.802083333336</c:v>
                </c:pt>
                <c:pt idx="78">
                  <c:v>41527.8125</c:v>
                </c:pt>
                <c:pt idx="79">
                  <c:v>41527.822916666664</c:v>
                </c:pt>
                <c:pt idx="80">
                  <c:v>41527.833333333336</c:v>
                </c:pt>
                <c:pt idx="81">
                  <c:v>41527.84375</c:v>
                </c:pt>
                <c:pt idx="82">
                  <c:v>41527.854166666664</c:v>
                </c:pt>
                <c:pt idx="83">
                  <c:v>41527.864583333336</c:v>
                </c:pt>
                <c:pt idx="84">
                  <c:v>41527.875</c:v>
                </c:pt>
                <c:pt idx="85">
                  <c:v>41527.885416666664</c:v>
                </c:pt>
                <c:pt idx="86">
                  <c:v>41527.895833333336</c:v>
                </c:pt>
                <c:pt idx="87">
                  <c:v>41527.90625</c:v>
                </c:pt>
                <c:pt idx="88">
                  <c:v>41527.916666666664</c:v>
                </c:pt>
                <c:pt idx="89">
                  <c:v>41527.927083333336</c:v>
                </c:pt>
                <c:pt idx="90">
                  <c:v>41527.9375</c:v>
                </c:pt>
                <c:pt idx="91">
                  <c:v>41527.947916666664</c:v>
                </c:pt>
                <c:pt idx="92">
                  <c:v>41527.958333333336</c:v>
                </c:pt>
                <c:pt idx="93">
                  <c:v>41527.96875</c:v>
                </c:pt>
                <c:pt idx="94">
                  <c:v>41527.979166666664</c:v>
                </c:pt>
                <c:pt idx="95">
                  <c:v>41527.989583333336</c:v>
                </c:pt>
                <c:pt idx="96">
                  <c:v>41528</c:v>
                </c:pt>
                <c:pt idx="97">
                  <c:v>41528.010416666664</c:v>
                </c:pt>
                <c:pt idx="98">
                  <c:v>41528.020833333336</c:v>
                </c:pt>
                <c:pt idx="99">
                  <c:v>41528.03125</c:v>
                </c:pt>
                <c:pt idx="100">
                  <c:v>41528.041666666664</c:v>
                </c:pt>
                <c:pt idx="101">
                  <c:v>41528.052083333336</c:v>
                </c:pt>
                <c:pt idx="102">
                  <c:v>41528.0625</c:v>
                </c:pt>
                <c:pt idx="103">
                  <c:v>41528.072916666664</c:v>
                </c:pt>
                <c:pt idx="104">
                  <c:v>41528.083333333336</c:v>
                </c:pt>
                <c:pt idx="105">
                  <c:v>41528.09375</c:v>
                </c:pt>
                <c:pt idx="106">
                  <c:v>41528.104166666664</c:v>
                </c:pt>
                <c:pt idx="107">
                  <c:v>41528.114583333336</c:v>
                </c:pt>
                <c:pt idx="108">
                  <c:v>41528.125</c:v>
                </c:pt>
                <c:pt idx="109">
                  <c:v>41528.135416666664</c:v>
                </c:pt>
                <c:pt idx="110">
                  <c:v>41528.145833333336</c:v>
                </c:pt>
                <c:pt idx="111">
                  <c:v>41528.15625</c:v>
                </c:pt>
                <c:pt idx="112">
                  <c:v>41528.166666666664</c:v>
                </c:pt>
                <c:pt idx="113">
                  <c:v>41528.177083333336</c:v>
                </c:pt>
                <c:pt idx="114">
                  <c:v>41528.1875</c:v>
                </c:pt>
                <c:pt idx="115">
                  <c:v>41528.197916666664</c:v>
                </c:pt>
                <c:pt idx="116">
                  <c:v>41528.208333333336</c:v>
                </c:pt>
                <c:pt idx="117">
                  <c:v>41528.21875</c:v>
                </c:pt>
                <c:pt idx="118">
                  <c:v>41528.229166666664</c:v>
                </c:pt>
                <c:pt idx="119">
                  <c:v>41528.239583333336</c:v>
                </c:pt>
                <c:pt idx="120">
                  <c:v>41528.25</c:v>
                </c:pt>
                <c:pt idx="121">
                  <c:v>41528.260416666664</c:v>
                </c:pt>
                <c:pt idx="122">
                  <c:v>41528.270833333336</c:v>
                </c:pt>
                <c:pt idx="123">
                  <c:v>41528.28125</c:v>
                </c:pt>
                <c:pt idx="124">
                  <c:v>41528.291666666664</c:v>
                </c:pt>
                <c:pt idx="125">
                  <c:v>41528.302083333336</c:v>
                </c:pt>
                <c:pt idx="126">
                  <c:v>41528.3125</c:v>
                </c:pt>
                <c:pt idx="127">
                  <c:v>41528.322916666664</c:v>
                </c:pt>
                <c:pt idx="128">
                  <c:v>41528.333333333336</c:v>
                </c:pt>
                <c:pt idx="129">
                  <c:v>41528.34375</c:v>
                </c:pt>
                <c:pt idx="130">
                  <c:v>41528.354166666664</c:v>
                </c:pt>
                <c:pt idx="131">
                  <c:v>41528.364583333336</c:v>
                </c:pt>
                <c:pt idx="132">
                  <c:v>41528.375</c:v>
                </c:pt>
                <c:pt idx="133">
                  <c:v>41528.385416666664</c:v>
                </c:pt>
                <c:pt idx="134">
                  <c:v>41528.395833333336</c:v>
                </c:pt>
                <c:pt idx="135">
                  <c:v>41528.40625</c:v>
                </c:pt>
                <c:pt idx="136">
                  <c:v>41528.416666666664</c:v>
                </c:pt>
                <c:pt idx="137">
                  <c:v>41528.427083333336</c:v>
                </c:pt>
                <c:pt idx="138">
                  <c:v>41528.4375</c:v>
                </c:pt>
                <c:pt idx="139">
                  <c:v>41528.447916666664</c:v>
                </c:pt>
                <c:pt idx="140">
                  <c:v>41528.458333333336</c:v>
                </c:pt>
                <c:pt idx="141">
                  <c:v>41528.46875</c:v>
                </c:pt>
                <c:pt idx="142">
                  <c:v>41528.479166666664</c:v>
                </c:pt>
                <c:pt idx="143">
                  <c:v>41528.489583333336</c:v>
                </c:pt>
                <c:pt idx="144">
                  <c:v>41528.5</c:v>
                </c:pt>
                <c:pt idx="145">
                  <c:v>41528.510416666664</c:v>
                </c:pt>
                <c:pt idx="146">
                  <c:v>41528.520833333336</c:v>
                </c:pt>
                <c:pt idx="147">
                  <c:v>41528.53125</c:v>
                </c:pt>
                <c:pt idx="148">
                  <c:v>41528.541666666664</c:v>
                </c:pt>
                <c:pt idx="149">
                  <c:v>41528.552083333336</c:v>
                </c:pt>
                <c:pt idx="150">
                  <c:v>41528.5625</c:v>
                </c:pt>
                <c:pt idx="151">
                  <c:v>41528.572916666664</c:v>
                </c:pt>
                <c:pt idx="152">
                  <c:v>41528.583333333336</c:v>
                </c:pt>
                <c:pt idx="153">
                  <c:v>41528.59375</c:v>
                </c:pt>
                <c:pt idx="154">
                  <c:v>41528.604166666664</c:v>
                </c:pt>
                <c:pt idx="155">
                  <c:v>41528.614583333336</c:v>
                </c:pt>
                <c:pt idx="156">
                  <c:v>41528.625</c:v>
                </c:pt>
                <c:pt idx="157">
                  <c:v>41528.635416666664</c:v>
                </c:pt>
                <c:pt idx="158">
                  <c:v>41528.645833333336</c:v>
                </c:pt>
                <c:pt idx="159">
                  <c:v>41528.65625</c:v>
                </c:pt>
                <c:pt idx="160">
                  <c:v>41528.666666666664</c:v>
                </c:pt>
                <c:pt idx="161">
                  <c:v>41528.677083333336</c:v>
                </c:pt>
                <c:pt idx="162">
                  <c:v>41528.6875</c:v>
                </c:pt>
                <c:pt idx="163">
                  <c:v>41528.697916666664</c:v>
                </c:pt>
                <c:pt idx="164">
                  <c:v>41528.708333333336</c:v>
                </c:pt>
                <c:pt idx="165">
                  <c:v>41528.71875</c:v>
                </c:pt>
                <c:pt idx="166">
                  <c:v>41528.729166666664</c:v>
                </c:pt>
                <c:pt idx="167">
                  <c:v>41528.739583333336</c:v>
                </c:pt>
                <c:pt idx="168">
                  <c:v>41528.75</c:v>
                </c:pt>
                <c:pt idx="169">
                  <c:v>41528.760416666664</c:v>
                </c:pt>
                <c:pt idx="170">
                  <c:v>41528.770833333336</c:v>
                </c:pt>
                <c:pt idx="171">
                  <c:v>41528.78125</c:v>
                </c:pt>
                <c:pt idx="172">
                  <c:v>41528.791666666664</c:v>
                </c:pt>
                <c:pt idx="173">
                  <c:v>41528.802083333336</c:v>
                </c:pt>
                <c:pt idx="174">
                  <c:v>41528.8125</c:v>
                </c:pt>
                <c:pt idx="175">
                  <c:v>41528.822916666664</c:v>
                </c:pt>
                <c:pt idx="176">
                  <c:v>41528.833333333336</c:v>
                </c:pt>
                <c:pt idx="177">
                  <c:v>41528.84375</c:v>
                </c:pt>
                <c:pt idx="178">
                  <c:v>41528.854166666664</c:v>
                </c:pt>
                <c:pt idx="179">
                  <c:v>41528.864583333336</c:v>
                </c:pt>
                <c:pt idx="180">
                  <c:v>41528.875</c:v>
                </c:pt>
                <c:pt idx="181">
                  <c:v>41528.885416666664</c:v>
                </c:pt>
                <c:pt idx="182">
                  <c:v>41528.895833333336</c:v>
                </c:pt>
                <c:pt idx="183">
                  <c:v>41528.90625</c:v>
                </c:pt>
                <c:pt idx="184">
                  <c:v>41528.916666666664</c:v>
                </c:pt>
                <c:pt idx="185">
                  <c:v>41528.927083333336</c:v>
                </c:pt>
                <c:pt idx="186">
                  <c:v>41528.9375</c:v>
                </c:pt>
                <c:pt idx="187">
                  <c:v>41528.947916666664</c:v>
                </c:pt>
                <c:pt idx="188">
                  <c:v>41528.958333333336</c:v>
                </c:pt>
                <c:pt idx="189">
                  <c:v>41528.96875</c:v>
                </c:pt>
                <c:pt idx="190">
                  <c:v>41528.979166666664</c:v>
                </c:pt>
                <c:pt idx="191">
                  <c:v>41528.989583333336</c:v>
                </c:pt>
                <c:pt idx="192">
                  <c:v>41529</c:v>
                </c:pt>
                <c:pt idx="193">
                  <c:v>41529.010416666664</c:v>
                </c:pt>
                <c:pt idx="194">
                  <c:v>41529.020833333336</c:v>
                </c:pt>
                <c:pt idx="195">
                  <c:v>41529.03125</c:v>
                </c:pt>
                <c:pt idx="196">
                  <c:v>41529.041666666664</c:v>
                </c:pt>
                <c:pt idx="197">
                  <c:v>41529.052083333336</c:v>
                </c:pt>
                <c:pt idx="198">
                  <c:v>41529.0625</c:v>
                </c:pt>
                <c:pt idx="199">
                  <c:v>41529.072916666664</c:v>
                </c:pt>
                <c:pt idx="200">
                  <c:v>41529.083333333336</c:v>
                </c:pt>
                <c:pt idx="201">
                  <c:v>41529.09375</c:v>
                </c:pt>
                <c:pt idx="202">
                  <c:v>41529.104166666664</c:v>
                </c:pt>
                <c:pt idx="203">
                  <c:v>41529.114583333336</c:v>
                </c:pt>
                <c:pt idx="204">
                  <c:v>41529.125</c:v>
                </c:pt>
                <c:pt idx="205">
                  <c:v>41529.135416666664</c:v>
                </c:pt>
                <c:pt idx="206">
                  <c:v>41529.145833333336</c:v>
                </c:pt>
                <c:pt idx="207">
                  <c:v>41529.15625</c:v>
                </c:pt>
                <c:pt idx="208">
                  <c:v>41529.166666666664</c:v>
                </c:pt>
                <c:pt idx="209">
                  <c:v>41529.177083333336</c:v>
                </c:pt>
                <c:pt idx="210">
                  <c:v>41529.1875</c:v>
                </c:pt>
                <c:pt idx="211">
                  <c:v>41529.197916666664</c:v>
                </c:pt>
                <c:pt idx="212">
                  <c:v>41529.208333333336</c:v>
                </c:pt>
                <c:pt idx="213">
                  <c:v>41529.21875</c:v>
                </c:pt>
                <c:pt idx="214">
                  <c:v>41529.229166666664</c:v>
                </c:pt>
                <c:pt idx="215">
                  <c:v>41529.239583333336</c:v>
                </c:pt>
                <c:pt idx="216">
                  <c:v>41529.25</c:v>
                </c:pt>
                <c:pt idx="217">
                  <c:v>41529.260416666664</c:v>
                </c:pt>
                <c:pt idx="218">
                  <c:v>41529.270833333336</c:v>
                </c:pt>
                <c:pt idx="219">
                  <c:v>41529.28125</c:v>
                </c:pt>
                <c:pt idx="220">
                  <c:v>41529.291666666664</c:v>
                </c:pt>
                <c:pt idx="221">
                  <c:v>41529.302083333336</c:v>
                </c:pt>
                <c:pt idx="222">
                  <c:v>41529.3125</c:v>
                </c:pt>
                <c:pt idx="223">
                  <c:v>41529.322916666664</c:v>
                </c:pt>
                <c:pt idx="224">
                  <c:v>41529.333333333336</c:v>
                </c:pt>
                <c:pt idx="225">
                  <c:v>41529.34375</c:v>
                </c:pt>
                <c:pt idx="226">
                  <c:v>41529.354166666664</c:v>
                </c:pt>
                <c:pt idx="227">
                  <c:v>41529.364583333336</c:v>
                </c:pt>
                <c:pt idx="228">
                  <c:v>41529.375</c:v>
                </c:pt>
                <c:pt idx="229">
                  <c:v>41529.385416666664</c:v>
                </c:pt>
                <c:pt idx="230">
                  <c:v>41529.395833333336</c:v>
                </c:pt>
                <c:pt idx="231">
                  <c:v>41529.40625</c:v>
                </c:pt>
                <c:pt idx="232">
                  <c:v>41529.416666666664</c:v>
                </c:pt>
                <c:pt idx="233">
                  <c:v>41529.427083333336</c:v>
                </c:pt>
                <c:pt idx="234">
                  <c:v>41529.4375</c:v>
                </c:pt>
                <c:pt idx="235">
                  <c:v>41529.447916666664</c:v>
                </c:pt>
                <c:pt idx="236">
                  <c:v>41529.458333333336</c:v>
                </c:pt>
                <c:pt idx="237">
                  <c:v>41529.46875</c:v>
                </c:pt>
                <c:pt idx="238">
                  <c:v>41529.479166666664</c:v>
                </c:pt>
                <c:pt idx="239">
                  <c:v>41529.489583333336</c:v>
                </c:pt>
                <c:pt idx="240">
                  <c:v>41529.5</c:v>
                </c:pt>
                <c:pt idx="241">
                  <c:v>41529.510416666664</c:v>
                </c:pt>
                <c:pt idx="242">
                  <c:v>41529.520833333336</c:v>
                </c:pt>
                <c:pt idx="243">
                  <c:v>41529.53125</c:v>
                </c:pt>
                <c:pt idx="244">
                  <c:v>41529.541666666664</c:v>
                </c:pt>
                <c:pt idx="245">
                  <c:v>41529.552083333336</c:v>
                </c:pt>
                <c:pt idx="246">
                  <c:v>41529.5625</c:v>
                </c:pt>
                <c:pt idx="247">
                  <c:v>41529.572916666664</c:v>
                </c:pt>
                <c:pt idx="248">
                  <c:v>41529.583333333336</c:v>
                </c:pt>
                <c:pt idx="249">
                  <c:v>41529.59375</c:v>
                </c:pt>
                <c:pt idx="250">
                  <c:v>41529.604166666664</c:v>
                </c:pt>
                <c:pt idx="251">
                  <c:v>41529.614583333336</c:v>
                </c:pt>
                <c:pt idx="252">
                  <c:v>41529.625</c:v>
                </c:pt>
                <c:pt idx="253">
                  <c:v>41529.635416666664</c:v>
                </c:pt>
                <c:pt idx="254">
                  <c:v>41529.645833333336</c:v>
                </c:pt>
                <c:pt idx="255">
                  <c:v>41529.65625</c:v>
                </c:pt>
                <c:pt idx="256">
                  <c:v>41529.666666666664</c:v>
                </c:pt>
                <c:pt idx="257">
                  <c:v>41529.677083333336</c:v>
                </c:pt>
                <c:pt idx="258">
                  <c:v>41529.6875</c:v>
                </c:pt>
                <c:pt idx="259">
                  <c:v>41529.697916666664</c:v>
                </c:pt>
                <c:pt idx="260">
                  <c:v>41529.708333333336</c:v>
                </c:pt>
                <c:pt idx="261">
                  <c:v>41529.71875</c:v>
                </c:pt>
                <c:pt idx="262">
                  <c:v>41529.729166666664</c:v>
                </c:pt>
                <c:pt idx="263">
                  <c:v>41529.739583333336</c:v>
                </c:pt>
                <c:pt idx="264">
                  <c:v>41529.75</c:v>
                </c:pt>
                <c:pt idx="265">
                  <c:v>41529.760416666664</c:v>
                </c:pt>
                <c:pt idx="266">
                  <c:v>41529.770833333336</c:v>
                </c:pt>
                <c:pt idx="267">
                  <c:v>41529.78125</c:v>
                </c:pt>
                <c:pt idx="268">
                  <c:v>41529.791666666664</c:v>
                </c:pt>
                <c:pt idx="269">
                  <c:v>41529.802083333336</c:v>
                </c:pt>
                <c:pt idx="270">
                  <c:v>41529.8125</c:v>
                </c:pt>
                <c:pt idx="271">
                  <c:v>41529.822916666664</c:v>
                </c:pt>
                <c:pt idx="272">
                  <c:v>41529.833333333336</c:v>
                </c:pt>
                <c:pt idx="273">
                  <c:v>41529.84375</c:v>
                </c:pt>
                <c:pt idx="274">
                  <c:v>41529.854166666664</c:v>
                </c:pt>
                <c:pt idx="275">
                  <c:v>41529.864583333336</c:v>
                </c:pt>
                <c:pt idx="276">
                  <c:v>41529.875</c:v>
                </c:pt>
                <c:pt idx="277">
                  <c:v>41529.885416666664</c:v>
                </c:pt>
                <c:pt idx="278">
                  <c:v>41529.895833333336</c:v>
                </c:pt>
                <c:pt idx="279">
                  <c:v>41529.90625</c:v>
                </c:pt>
                <c:pt idx="280">
                  <c:v>41529.916666666664</c:v>
                </c:pt>
                <c:pt idx="281">
                  <c:v>41529.927083333336</c:v>
                </c:pt>
                <c:pt idx="282">
                  <c:v>41529.9375</c:v>
                </c:pt>
                <c:pt idx="283">
                  <c:v>41529.947916666664</c:v>
                </c:pt>
                <c:pt idx="284">
                  <c:v>41529.958333333336</c:v>
                </c:pt>
                <c:pt idx="285">
                  <c:v>41529.96875</c:v>
                </c:pt>
                <c:pt idx="286">
                  <c:v>41529.979166666664</c:v>
                </c:pt>
                <c:pt idx="287">
                  <c:v>41529.989583333336</c:v>
                </c:pt>
                <c:pt idx="288">
                  <c:v>41530</c:v>
                </c:pt>
                <c:pt idx="289">
                  <c:v>41530.010416666664</c:v>
                </c:pt>
                <c:pt idx="290">
                  <c:v>41530.020833333336</c:v>
                </c:pt>
                <c:pt idx="291">
                  <c:v>41530.03125</c:v>
                </c:pt>
                <c:pt idx="292">
                  <c:v>41530.041666666664</c:v>
                </c:pt>
                <c:pt idx="293">
                  <c:v>41530.052083333336</c:v>
                </c:pt>
                <c:pt idx="294">
                  <c:v>41530.0625</c:v>
                </c:pt>
                <c:pt idx="295">
                  <c:v>41530.072916666664</c:v>
                </c:pt>
                <c:pt idx="296">
                  <c:v>41530.083333333336</c:v>
                </c:pt>
                <c:pt idx="297">
                  <c:v>41530.09375</c:v>
                </c:pt>
                <c:pt idx="298">
                  <c:v>41530.104166666664</c:v>
                </c:pt>
                <c:pt idx="299">
                  <c:v>41530.114583333336</c:v>
                </c:pt>
                <c:pt idx="300">
                  <c:v>41530.125</c:v>
                </c:pt>
                <c:pt idx="301">
                  <c:v>41530.135416666664</c:v>
                </c:pt>
                <c:pt idx="302">
                  <c:v>41530.145833333336</c:v>
                </c:pt>
                <c:pt idx="303">
                  <c:v>41530.15625</c:v>
                </c:pt>
                <c:pt idx="304">
                  <c:v>41530.166666666664</c:v>
                </c:pt>
                <c:pt idx="305">
                  <c:v>41530.177083333336</c:v>
                </c:pt>
                <c:pt idx="306">
                  <c:v>41530.1875</c:v>
                </c:pt>
                <c:pt idx="307">
                  <c:v>41530.197916666664</c:v>
                </c:pt>
                <c:pt idx="308">
                  <c:v>41530.208333333336</c:v>
                </c:pt>
                <c:pt idx="309">
                  <c:v>41530.21875</c:v>
                </c:pt>
                <c:pt idx="310">
                  <c:v>41530.229166666664</c:v>
                </c:pt>
                <c:pt idx="311">
                  <c:v>41530.239583333336</c:v>
                </c:pt>
                <c:pt idx="312">
                  <c:v>41530.25</c:v>
                </c:pt>
                <c:pt idx="313">
                  <c:v>41530.260416666664</c:v>
                </c:pt>
                <c:pt idx="314">
                  <c:v>41530.270833333336</c:v>
                </c:pt>
                <c:pt idx="315">
                  <c:v>41530.28125</c:v>
                </c:pt>
                <c:pt idx="316">
                  <c:v>41530.291666666664</c:v>
                </c:pt>
                <c:pt idx="317">
                  <c:v>41530.302083333336</c:v>
                </c:pt>
                <c:pt idx="318">
                  <c:v>41530.3125</c:v>
                </c:pt>
                <c:pt idx="319">
                  <c:v>41530.322916666664</c:v>
                </c:pt>
                <c:pt idx="320">
                  <c:v>41530.333333333336</c:v>
                </c:pt>
                <c:pt idx="321">
                  <c:v>41530.34375</c:v>
                </c:pt>
                <c:pt idx="322">
                  <c:v>41530.354166666664</c:v>
                </c:pt>
                <c:pt idx="323">
                  <c:v>41530.364583333336</c:v>
                </c:pt>
                <c:pt idx="324">
                  <c:v>41530.375</c:v>
                </c:pt>
                <c:pt idx="325">
                  <c:v>41530.385416666664</c:v>
                </c:pt>
                <c:pt idx="326">
                  <c:v>41530.395833333336</c:v>
                </c:pt>
                <c:pt idx="327">
                  <c:v>41530.40625</c:v>
                </c:pt>
                <c:pt idx="328">
                  <c:v>41530.416666666664</c:v>
                </c:pt>
                <c:pt idx="329">
                  <c:v>41530.427083333336</c:v>
                </c:pt>
                <c:pt idx="330">
                  <c:v>41530.4375</c:v>
                </c:pt>
                <c:pt idx="331">
                  <c:v>41530.447916666664</c:v>
                </c:pt>
                <c:pt idx="332">
                  <c:v>41530.458333333336</c:v>
                </c:pt>
                <c:pt idx="333">
                  <c:v>41530.46875</c:v>
                </c:pt>
                <c:pt idx="334">
                  <c:v>41530.479166666664</c:v>
                </c:pt>
                <c:pt idx="335">
                  <c:v>41530.489583333336</c:v>
                </c:pt>
                <c:pt idx="336">
                  <c:v>41530.5</c:v>
                </c:pt>
                <c:pt idx="337">
                  <c:v>41530.510416666664</c:v>
                </c:pt>
                <c:pt idx="338">
                  <c:v>41530.520833333336</c:v>
                </c:pt>
                <c:pt idx="339">
                  <c:v>41530.53125</c:v>
                </c:pt>
                <c:pt idx="340">
                  <c:v>41530.541666666664</c:v>
                </c:pt>
                <c:pt idx="341">
                  <c:v>41530.552083333336</c:v>
                </c:pt>
                <c:pt idx="342">
                  <c:v>41530.5625</c:v>
                </c:pt>
                <c:pt idx="343">
                  <c:v>41530.572916666664</c:v>
                </c:pt>
                <c:pt idx="344">
                  <c:v>41530.583333333336</c:v>
                </c:pt>
                <c:pt idx="345">
                  <c:v>41530.59375</c:v>
                </c:pt>
                <c:pt idx="346">
                  <c:v>41530.604166666664</c:v>
                </c:pt>
                <c:pt idx="347">
                  <c:v>41530.614583333336</c:v>
                </c:pt>
                <c:pt idx="348">
                  <c:v>41530.625</c:v>
                </c:pt>
                <c:pt idx="349">
                  <c:v>41530.635416666664</c:v>
                </c:pt>
                <c:pt idx="350">
                  <c:v>41530.645833333336</c:v>
                </c:pt>
                <c:pt idx="351">
                  <c:v>41530.65625</c:v>
                </c:pt>
                <c:pt idx="352">
                  <c:v>41530.666666666664</c:v>
                </c:pt>
                <c:pt idx="353">
                  <c:v>41530.677083333336</c:v>
                </c:pt>
                <c:pt idx="354">
                  <c:v>41530.6875</c:v>
                </c:pt>
                <c:pt idx="355">
                  <c:v>41530.697916666664</c:v>
                </c:pt>
                <c:pt idx="356">
                  <c:v>41530.708333333336</c:v>
                </c:pt>
                <c:pt idx="357">
                  <c:v>41530.71875</c:v>
                </c:pt>
                <c:pt idx="358">
                  <c:v>41530.729166666664</c:v>
                </c:pt>
                <c:pt idx="359">
                  <c:v>41530.739583333336</c:v>
                </c:pt>
                <c:pt idx="360">
                  <c:v>41530.75</c:v>
                </c:pt>
                <c:pt idx="361">
                  <c:v>41530.760416666664</c:v>
                </c:pt>
                <c:pt idx="362">
                  <c:v>41530.770833333336</c:v>
                </c:pt>
                <c:pt idx="363">
                  <c:v>41530.78125</c:v>
                </c:pt>
                <c:pt idx="364">
                  <c:v>41530.791666666664</c:v>
                </c:pt>
                <c:pt idx="365">
                  <c:v>41530.802083333336</c:v>
                </c:pt>
                <c:pt idx="366">
                  <c:v>41530.8125</c:v>
                </c:pt>
                <c:pt idx="367">
                  <c:v>41530.822916666664</c:v>
                </c:pt>
                <c:pt idx="368">
                  <c:v>41530.833333333336</c:v>
                </c:pt>
                <c:pt idx="369">
                  <c:v>41530.84375</c:v>
                </c:pt>
                <c:pt idx="370">
                  <c:v>41530.854166666664</c:v>
                </c:pt>
                <c:pt idx="371">
                  <c:v>41530.864583333336</c:v>
                </c:pt>
                <c:pt idx="372">
                  <c:v>41530.875</c:v>
                </c:pt>
                <c:pt idx="373">
                  <c:v>41530.885416666664</c:v>
                </c:pt>
                <c:pt idx="374">
                  <c:v>41530.895833333336</c:v>
                </c:pt>
                <c:pt idx="375">
                  <c:v>41530.90625</c:v>
                </c:pt>
                <c:pt idx="376">
                  <c:v>41530.916666666664</c:v>
                </c:pt>
                <c:pt idx="377">
                  <c:v>41530.927083333336</c:v>
                </c:pt>
                <c:pt idx="378">
                  <c:v>41530.9375</c:v>
                </c:pt>
                <c:pt idx="379">
                  <c:v>41530.947916666664</c:v>
                </c:pt>
                <c:pt idx="380">
                  <c:v>41530.958333333336</c:v>
                </c:pt>
                <c:pt idx="381">
                  <c:v>41530.96875</c:v>
                </c:pt>
                <c:pt idx="382">
                  <c:v>41530.979166666664</c:v>
                </c:pt>
                <c:pt idx="383">
                  <c:v>41530.989583333336</c:v>
                </c:pt>
                <c:pt idx="384">
                  <c:v>41531</c:v>
                </c:pt>
                <c:pt idx="385">
                  <c:v>41531.010416666664</c:v>
                </c:pt>
                <c:pt idx="386">
                  <c:v>41531.020833333336</c:v>
                </c:pt>
                <c:pt idx="387">
                  <c:v>41531.03125</c:v>
                </c:pt>
                <c:pt idx="388">
                  <c:v>41531.041666666664</c:v>
                </c:pt>
                <c:pt idx="389">
                  <c:v>41531.052083333336</c:v>
                </c:pt>
                <c:pt idx="390">
                  <c:v>41531.0625</c:v>
                </c:pt>
                <c:pt idx="391">
                  <c:v>41531.072916666664</c:v>
                </c:pt>
                <c:pt idx="392">
                  <c:v>41531.083333333336</c:v>
                </c:pt>
                <c:pt idx="393">
                  <c:v>41531.09375</c:v>
                </c:pt>
                <c:pt idx="394">
                  <c:v>41531.104166666664</c:v>
                </c:pt>
                <c:pt idx="395">
                  <c:v>41531.114583333336</c:v>
                </c:pt>
                <c:pt idx="396">
                  <c:v>41531.125</c:v>
                </c:pt>
                <c:pt idx="397">
                  <c:v>41531.135416666664</c:v>
                </c:pt>
                <c:pt idx="398">
                  <c:v>41531.145833333336</c:v>
                </c:pt>
                <c:pt idx="399">
                  <c:v>41531.15625</c:v>
                </c:pt>
                <c:pt idx="400">
                  <c:v>41531.166666666664</c:v>
                </c:pt>
                <c:pt idx="401">
                  <c:v>41531.177083333336</c:v>
                </c:pt>
                <c:pt idx="402">
                  <c:v>41531.1875</c:v>
                </c:pt>
                <c:pt idx="403">
                  <c:v>41531.197916666664</c:v>
                </c:pt>
                <c:pt idx="404">
                  <c:v>41531.208333333336</c:v>
                </c:pt>
                <c:pt idx="405">
                  <c:v>41531.21875</c:v>
                </c:pt>
                <c:pt idx="406">
                  <c:v>41531.229166666664</c:v>
                </c:pt>
                <c:pt idx="407">
                  <c:v>41531.239583333336</c:v>
                </c:pt>
                <c:pt idx="408">
                  <c:v>41531.25</c:v>
                </c:pt>
                <c:pt idx="409">
                  <c:v>41531.260416666664</c:v>
                </c:pt>
                <c:pt idx="410">
                  <c:v>41531.270833333336</c:v>
                </c:pt>
                <c:pt idx="411">
                  <c:v>41531.28125</c:v>
                </c:pt>
                <c:pt idx="412">
                  <c:v>41531.291666666664</c:v>
                </c:pt>
                <c:pt idx="413">
                  <c:v>41531.302083333336</c:v>
                </c:pt>
                <c:pt idx="414">
                  <c:v>41531.3125</c:v>
                </c:pt>
                <c:pt idx="415">
                  <c:v>41531.322916666664</c:v>
                </c:pt>
                <c:pt idx="416">
                  <c:v>41531.333333333336</c:v>
                </c:pt>
                <c:pt idx="417">
                  <c:v>41531.34375</c:v>
                </c:pt>
                <c:pt idx="418">
                  <c:v>41531.354166666664</c:v>
                </c:pt>
                <c:pt idx="419">
                  <c:v>41531.364583333336</c:v>
                </c:pt>
                <c:pt idx="420">
                  <c:v>41531.375</c:v>
                </c:pt>
                <c:pt idx="421">
                  <c:v>41531.385416666664</c:v>
                </c:pt>
                <c:pt idx="422">
                  <c:v>41531.395833333336</c:v>
                </c:pt>
                <c:pt idx="423">
                  <c:v>41531.40625</c:v>
                </c:pt>
                <c:pt idx="424">
                  <c:v>41531.416666666664</c:v>
                </c:pt>
                <c:pt idx="425">
                  <c:v>41531.427083333336</c:v>
                </c:pt>
                <c:pt idx="426">
                  <c:v>41531.4375</c:v>
                </c:pt>
                <c:pt idx="427">
                  <c:v>41531.447916666664</c:v>
                </c:pt>
                <c:pt idx="428">
                  <c:v>41531.458333333336</c:v>
                </c:pt>
                <c:pt idx="429">
                  <c:v>41531.46875</c:v>
                </c:pt>
                <c:pt idx="430">
                  <c:v>41531.479166666664</c:v>
                </c:pt>
                <c:pt idx="431">
                  <c:v>41531.489583333336</c:v>
                </c:pt>
                <c:pt idx="432">
                  <c:v>41531.5</c:v>
                </c:pt>
                <c:pt idx="433">
                  <c:v>41531.510416666664</c:v>
                </c:pt>
                <c:pt idx="434">
                  <c:v>41531.520833333336</c:v>
                </c:pt>
                <c:pt idx="435">
                  <c:v>41531.53125</c:v>
                </c:pt>
                <c:pt idx="436">
                  <c:v>41531.541666666664</c:v>
                </c:pt>
                <c:pt idx="437">
                  <c:v>41531.552083333336</c:v>
                </c:pt>
                <c:pt idx="438">
                  <c:v>41531.5625</c:v>
                </c:pt>
                <c:pt idx="439">
                  <c:v>41531.572916666664</c:v>
                </c:pt>
                <c:pt idx="440">
                  <c:v>41531.583333333336</c:v>
                </c:pt>
                <c:pt idx="441">
                  <c:v>41531.59375</c:v>
                </c:pt>
                <c:pt idx="442">
                  <c:v>41531.604166666664</c:v>
                </c:pt>
                <c:pt idx="443">
                  <c:v>41531.614583333336</c:v>
                </c:pt>
                <c:pt idx="444">
                  <c:v>41531.625</c:v>
                </c:pt>
                <c:pt idx="445">
                  <c:v>41531.635416666664</c:v>
                </c:pt>
                <c:pt idx="446">
                  <c:v>41531.645833333336</c:v>
                </c:pt>
                <c:pt idx="447">
                  <c:v>41531.65625</c:v>
                </c:pt>
                <c:pt idx="448">
                  <c:v>41531.666666666664</c:v>
                </c:pt>
                <c:pt idx="449">
                  <c:v>41531.677083333336</c:v>
                </c:pt>
                <c:pt idx="450">
                  <c:v>41531.6875</c:v>
                </c:pt>
                <c:pt idx="451">
                  <c:v>41531.697916666664</c:v>
                </c:pt>
                <c:pt idx="452">
                  <c:v>41531.708333333336</c:v>
                </c:pt>
                <c:pt idx="453">
                  <c:v>41531.71875</c:v>
                </c:pt>
                <c:pt idx="454">
                  <c:v>41531.729166666664</c:v>
                </c:pt>
                <c:pt idx="455">
                  <c:v>41531.739583333336</c:v>
                </c:pt>
                <c:pt idx="456">
                  <c:v>41531.75</c:v>
                </c:pt>
                <c:pt idx="457">
                  <c:v>41531.760416666664</c:v>
                </c:pt>
                <c:pt idx="458">
                  <c:v>41531.770833333336</c:v>
                </c:pt>
                <c:pt idx="459">
                  <c:v>41531.78125</c:v>
                </c:pt>
                <c:pt idx="460">
                  <c:v>41531.791666666664</c:v>
                </c:pt>
                <c:pt idx="461">
                  <c:v>41531.802083333336</c:v>
                </c:pt>
                <c:pt idx="462">
                  <c:v>41531.8125</c:v>
                </c:pt>
                <c:pt idx="463">
                  <c:v>41531.822916666664</c:v>
                </c:pt>
                <c:pt idx="464">
                  <c:v>41531.833333333336</c:v>
                </c:pt>
                <c:pt idx="465">
                  <c:v>41531.84375</c:v>
                </c:pt>
                <c:pt idx="466">
                  <c:v>41531.854166666664</c:v>
                </c:pt>
                <c:pt idx="467">
                  <c:v>41531.864583333336</c:v>
                </c:pt>
                <c:pt idx="468">
                  <c:v>41531.875</c:v>
                </c:pt>
                <c:pt idx="469">
                  <c:v>41531.885416666664</c:v>
                </c:pt>
                <c:pt idx="470">
                  <c:v>41531.895833333336</c:v>
                </c:pt>
                <c:pt idx="471">
                  <c:v>41531.90625</c:v>
                </c:pt>
                <c:pt idx="472">
                  <c:v>41531.916666666664</c:v>
                </c:pt>
                <c:pt idx="473">
                  <c:v>41531.927083333336</c:v>
                </c:pt>
                <c:pt idx="474">
                  <c:v>41531.9375</c:v>
                </c:pt>
                <c:pt idx="475">
                  <c:v>41531.947916666664</c:v>
                </c:pt>
                <c:pt idx="476">
                  <c:v>41531.958333333336</c:v>
                </c:pt>
                <c:pt idx="477">
                  <c:v>41531.96875</c:v>
                </c:pt>
                <c:pt idx="478">
                  <c:v>41531.979166666664</c:v>
                </c:pt>
                <c:pt idx="479">
                  <c:v>41531.989583333336</c:v>
                </c:pt>
                <c:pt idx="480">
                  <c:v>41532</c:v>
                </c:pt>
                <c:pt idx="481">
                  <c:v>41532.010416666664</c:v>
                </c:pt>
                <c:pt idx="482">
                  <c:v>41532.020833333336</c:v>
                </c:pt>
                <c:pt idx="483">
                  <c:v>41532.03125</c:v>
                </c:pt>
                <c:pt idx="484">
                  <c:v>41532.041666666664</c:v>
                </c:pt>
                <c:pt idx="485">
                  <c:v>41532.052083333336</c:v>
                </c:pt>
                <c:pt idx="486">
                  <c:v>41532.0625</c:v>
                </c:pt>
                <c:pt idx="487">
                  <c:v>41532.072916666664</c:v>
                </c:pt>
                <c:pt idx="488">
                  <c:v>41532.083333333336</c:v>
                </c:pt>
                <c:pt idx="489">
                  <c:v>41532.09375</c:v>
                </c:pt>
                <c:pt idx="490">
                  <c:v>41532.104166666664</c:v>
                </c:pt>
                <c:pt idx="491">
                  <c:v>41532.114583333336</c:v>
                </c:pt>
                <c:pt idx="492">
                  <c:v>41532.125</c:v>
                </c:pt>
                <c:pt idx="493">
                  <c:v>41532.135416666664</c:v>
                </c:pt>
                <c:pt idx="494">
                  <c:v>41532.145833333336</c:v>
                </c:pt>
                <c:pt idx="495">
                  <c:v>41532.15625</c:v>
                </c:pt>
                <c:pt idx="496">
                  <c:v>41532.166666666664</c:v>
                </c:pt>
                <c:pt idx="497">
                  <c:v>41532.177083333336</c:v>
                </c:pt>
                <c:pt idx="498">
                  <c:v>41532.1875</c:v>
                </c:pt>
                <c:pt idx="499">
                  <c:v>41532.197916666664</c:v>
                </c:pt>
                <c:pt idx="500">
                  <c:v>41532.208333333336</c:v>
                </c:pt>
                <c:pt idx="501">
                  <c:v>41532.21875</c:v>
                </c:pt>
                <c:pt idx="502">
                  <c:v>41532.229166666664</c:v>
                </c:pt>
                <c:pt idx="503">
                  <c:v>41532.239583333336</c:v>
                </c:pt>
                <c:pt idx="504">
                  <c:v>41532.25</c:v>
                </c:pt>
                <c:pt idx="505">
                  <c:v>41532.260416666664</c:v>
                </c:pt>
                <c:pt idx="506">
                  <c:v>41532.270833333336</c:v>
                </c:pt>
                <c:pt idx="507">
                  <c:v>41532.28125</c:v>
                </c:pt>
                <c:pt idx="508">
                  <c:v>41532.291666666664</c:v>
                </c:pt>
                <c:pt idx="509">
                  <c:v>41532.302083333336</c:v>
                </c:pt>
                <c:pt idx="510">
                  <c:v>41532.3125</c:v>
                </c:pt>
                <c:pt idx="511">
                  <c:v>41532.322916666664</c:v>
                </c:pt>
                <c:pt idx="512">
                  <c:v>41532.333333333336</c:v>
                </c:pt>
                <c:pt idx="513">
                  <c:v>41532.34375</c:v>
                </c:pt>
                <c:pt idx="514">
                  <c:v>41532.354166666664</c:v>
                </c:pt>
                <c:pt idx="515">
                  <c:v>41532.364583333336</c:v>
                </c:pt>
                <c:pt idx="516">
                  <c:v>41532.375</c:v>
                </c:pt>
                <c:pt idx="517">
                  <c:v>41532.385416666664</c:v>
                </c:pt>
                <c:pt idx="518">
                  <c:v>41532.395833333336</c:v>
                </c:pt>
                <c:pt idx="519">
                  <c:v>41532.40625</c:v>
                </c:pt>
                <c:pt idx="520">
                  <c:v>41532.416666666664</c:v>
                </c:pt>
                <c:pt idx="521">
                  <c:v>41532.427083333336</c:v>
                </c:pt>
                <c:pt idx="522">
                  <c:v>41532.4375</c:v>
                </c:pt>
                <c:pt idx="523">
                  <c:v>41532.447916666664</c:v>
                </c:pt>
                <c:pt idx="524">
                  <c:v>41532.458333333336</c:v>
                </c:pt>
                <c:pt idx="525">
                  <c:v>41532.46875</c:v>
                </c:pt>
                <c:pt idx="526">
                  <c:v>41532.479166666664</c:v>
                </c:pt>
                <c:pt idx="527">
                  <c:v>41532.489583333336</c:v>
                </c:pt>
                <c:pt idx="528">
                  <c:v>41532.5</c:v>
                </c:pt>
                <c:pt idx="529">
                  <c:v>41532.510416666664</c:v>
                </c:pt>
                <c:pt idx="530">
                  <c:v>41532.520833333336</c:v>
                </c:pt>
                <c:pt idx="531">
                  <c:v>41532.53125</c:v>
                </c:pt>
                <c:pt idx="532">
                  <c:v>41532.541666666664</c:v>
                </c:pt>
                <c:pt idx="533">
                  <c:v>41532.552083333336</c:v>
                </c:pt>
                <c:pt idx="534">
                  <c:v>41532.5625</c:v>
                </c:pt>
                <c:pt idx="535">
                  <c:v>41532.572916666664</c:v>
                </c:pt>
                <c:pt idx="536">
                  <c:v>41532.583333333336</c:v>
                </c:pt>
                <c:pt idx="537">
                  <c:v>41532.59375</c:v>
                </c:pt>
                <c:pt idx="538">
                  <c:v>41532.604166666664</c:v>
                </c:pt>
                <c:pt idx="539">
                  <c:v>41532.614583333336</c:v>
                </c:pt>
                <c:pt idx="540">
                  <c:v>41532.625</c:v>
                </c:pt>
                <c:pt idx="541">
                  <c:v>41532.635416666664</c:v>
                </c:pt>
                <c:pt idx="542">
                  <c:v>41532.645833333336</c:v>
                </c:pt>
                <c:pt idx="543">
                  <c:v>41532.65625</c:v>
                </c:pt>
                <c:pt idx="544">
                  <c:v>41532.666666666664</c:v>
                </c:pt>
                <c:pt idx="545">
                  <c:v>41532.677083333336</c:v>
                </c:pt>
                <c:pt idx="546">
                  <c:v>41532.6875</c:v>
                </c:pt>
                <c:pt idx="547">
                  <c:v>41532.697916666664</c:v>
                </c:pt>
                <c:pt idx="548">
                  <c:v>41532.708333333336</c:v>
                </c:pt>
                <c:pt idx="549">
                  <c:v>41532.71875</c:v>
                </c:pt>
                <c:pt idx="550">
                  <c:v>41532.729166666664</c:v>
                </c:pt>
                <c:pt idx="551">
                  <c:v>41532.739583333336</c:v>
                </c:pt>
                <c:pt idx="552">
                  <c:v>41532.75</c:v>
                </c:pt>
                <c:pt idx="553">
                  <c:v>41532.760416666664</c:v>
                </c:pt>
                <c:pt idx="554">
                  <c:v>41532.770833333336</c:v>
                </c:pt>
                <c:pt idx="555">
                  <c:v>41532.78125</c:v>
                </c:pt>
                <c:pt idx="556">
                  <c:v>41532.791666666664</c:v>
                </c:pt>
                <c:pt idx="557">
                  <c:v>41532.802083333336</c:v>
                </c:pt>
                <c:pt idx="558">
                  <c:v>41532.8125</c:v>
                </c:pt>
                <c:pt idx="559">
                  <c:v>41532.822916666664</c:v>
                </c:pt>
                <c:pt idx="560">
                  <c:v>41532.833333333336</c:v>
                </c:pt>
                <c:pt idx="561">
                  <c:v>41532.84375</c:v>
                </c:pt>
                <c:pt idx="562">
                  <c:v>41532.854166666664</c:v>
                </c:pt>
                <c:pt idx="563">
                  <c:v>41532.864583333336</c:v>
                </c:pt>
                <c:pt idx="564">
                  <c:v>41532.875</c:v>
                </c:pt>
                <c:pt idx="565">
                  <c:v>41532.885416666664</c:v>
                </c:pt>
                <c:pt idx="566">
                  <c:v>41532.895833333336</c:v>
                </c:pt>
                <c:pt idx="567">
                  <c:v>41532.90625</c:v>
                </c:pt>
                <c:pt idx="568">
                  <c:v>41532.916666666664</c:v>
                </c:pt>
                <c:pt idx="569">
                  <c:v>41532.927083333336</c:v>
                </c:pt>
                <c:pt idx="570">
                  <c:v>41532.9375</c:v>
                </c:pt>
                <c:pt idx="571">
                  <c:v>41532.947916666664</c:v>
                </c:pt>
                <c:pt idx="572">
                  <c:v>41532.958333333336</c:v>
                </c:pt>
                <c:pt idx="573">
                  <c:v>41532.96875</c:v>
                </c:pt>
                <c:pt idx="574">
                  <c:v>41532.979166666664</c:v>
                </c:pt>
                <c:pt idx="575">
                  <c:v>41532.989583333336</c:v>
                </c:pt>
                <c:pt idx="576">
                  <c:v>41533</c:v>
                </c:pt>
                <c:pt idx="577">
                  <c:v>41533.010416666664</c:v>
                </c:pt>
                <c:pt idx="578">
                  <c:v>41533.020833333336</c:v>
                </c:pt>
                <c:pt idx="579">
                  <c:v>41533.03125</c:v>
                </c:pt>
                <c:pt idx="580">
                  <c:v>41533.041666666664</c:v>
                </c:pt>
                <c:pt idx="581">
                  <c:v>41533.052083333336</c:v>
                </c:pt>
                <c:pt idx="582">
                  <c:v>41533.0625</c:v>
                </c:pt>
                <c:pt idx="583">
                  <c:v>41533.072916666664</c:v>
                </c:pt>
                <c:pt idx="584">
                  <c:v>41533.083333333336</c:v>
                </c:pt>
                <c:pt idx="585">
                  <c:v>41533.09375</c:v>
                </c:pt>
                <c:pt idx="586">
                  <c:v>41533.104166666664</c:v>
                </c:pt>
                <c:pt idx="587">
                  <c:v>41533.114583333336</c:v>
                </c:pt>
                <c:pt idx="588">
                  <c:v>41533.125</c:v>
                </c:pt>
                <c:pt idx="589">
                  <c:v>41533.135416666664</c:v>
                </c:pt>
                <c:pt idx="590">
                  <c:v>41533.145833333336</c:v>
                </c:pt>
                <c:pt idx="591">
                  <c:v>41533.15625</c:v>
                </c:pt>
                <c:pt idx="592">
                  <c:v>41533.166666666664</c:v>
                </c:pt>
                <c:pt idx="593">
                  <c:v>41533.177083333336</c:v>
                </c:pt>
                <c:pt idx="594">
                  <c:v>41533.1875</c:v>
                </c:pt>
                <c:pt idx="595">
                  <c:v>41533.197916666664</c:v>
                </c:pt>
                <c:pt idx="596">
                  <c:v>41533.208333333336</c:v>
                </c:pt>
                <c:pt idx="597">
                  <c:v>41533.21875</c:v>
                </c:pt>
                <c:pt idx="598">
                  <c:v>41533.229166666664</c:v>
                </c:pt>
                <c:pt idx="599">
                  <c:v>41533.239583333336</c:v>
                </c:pt>
                <c:pt idx="600">
                  <c:v>41533.25</c:v>
                </c:pt>
                <c:pt idx="601">
                  <c:v>41533.260416666664</c:v>
                </c:pt>
                <c:pt idx="602">
                  <c:v>41533.270833333336</c:v>
                </c:pt>
                <c:pt idx="603">
                  <c:v>41533.28125</c:v>
                </c:pt>
                <c:pt idx="604">
                  <c:v>41533.291666666664</c:v>
                </c:pt>
                <c:pt idx="605">
                  <c:v>41533.302083333336</c:v>
                </c:pt>
                <c:pt idx="606">
                  <c:v>41533.3125</c:v>
                </c:pt>
                <c:pt idx="607">
                  <c:v>41533.322916666664</c:v>
                </c:pt>
                <c:pt idx="608">
                  <c:v>41533.333333333336</c:v>
                </c:pt>
                <c:pt idx="609">
                  <c:v>41533.34375</c:v>
                </c:pt>
                <c:pt idx="610">
                  <c:v>41533.354166666664</c:v>
                </c:pt>
                <c:pt idx="611">
                  <c:v>41533.364583333336</c:v>
                </c:pt>
                <c:pt idx="612">
                  <c:v>41533.375</c:v>
                </c:pt>
                <c:pt idx="613">
                  <c:v>41533.385416666664</c:v>
                </c:pt>
                <c:pt idx="614">
                  <c:v>41533.395833333336</c:v>
                </c:pt>
                <c:pt idx="615">
                  <c:v>41533.40625</c:v>
                </c:pt>
                <c:pt idx="616">
                  <c:v>41533.416666666664</c:v>
                </c:pt>
                <c:pt idx="617">
                  <c:v>41533.427083333336</c:v>
                </c:pt>
                <c:pt idx="618">
                  <c:v>41533.4375</c:v>
                </c:pt>
                <c:pt idx="619">
                  <c:v>41533.447916666664</c:v>
                </c:pt>
                <c:pt idx="620">
                  <c:v>41533.458333333336</c:v>
                </c:pt>
                <c:pt idx="621">
                  <c:v>41533.46875</c:v>
                </c:pt>
                <c:pt idx="622">
                  <c:v>41533.479166666664</c:v>
                </c:pt>
                <c:pt idx="623">
                  <c:v>41533.489583333336</c:v>
                </c:pt>
                <c:pt idx="624">
                  <c:v>41533.5</c:v>
                </c:pt>
                <c:pt idx="625">
                  <c:v>41533.510416666664</c:v>
                </c:pt>
                <c:pt idx="626">
                  <c:v>41533.520833333336</c:v>
                </c:pt>
                <c:pt idx="627">
                  <c:v>41533.53125</c:v>
                </c:pt>
                <c:pt idx="628">
                  <c:v>41533.541666666664</c:v>
                </c:pt>
                <c:pt idx="629">
                  <c:v>41533.552083333336</c:v>
                </c:pt>
                <c:pt idx="630">
                  <c:v>41533.5625</c:v>
                </c:pt>
                <c:pt idx="631">
                  <c:v>41533.572916666664</c:v>
                </c:pt>
                <c:pt idx="632">
                  <c:v>41533.583333333336</c:v>
                </c:pt>
                <c:pt idx="633">
                  <c:v>41533.59375</c:v>
                </c:pt>
                <c:pt idx="634">
                  <c:v>41533.604166666664</c:v>
                </c:pt>
                <c:pt idx="635">
                  <c:v>41533.614583333336</c:v>
                </c:pt>
                <c:pt idx="636">
                  <c:v>41533.625</c:v>
                </c:pt>
                <c:pt idx="637">
                  <c:v>41533.635416666664</c:v>
                </c:pt>
                <c:pt idx="638">
                  <c:v>41533.645833333336</c:v>
                </c:pt>
                <c:pt idx="639">
                  <c:v>41533.65625</c:v>
                </c:pt>
                <c:pt idx="640">
                  <c:v>41533.666666666664</c:v>
                </c:pt>
                <c:pt idx="641">
                  <c:v>41533.677083333336</c:v>
                </c:pt>
                <c:pt idx="642">
                  <c:v>41533.6875</c:v>
                </c:pt>
                <c:pt idx="643">
                  <c:v>41533.697916666664</c:v>
                </c:pt>
                <c:pt idx="644">
                  <c:v>41533.708333333336</c:v>
                </c:pt>
                <c:pt idx="645">
                  <c:v>41533.71875</c:v>
                </c:pt>
                <c:pt idx="646">
                  <c:v>41533.729166666664</c:v>
                </c:pt>
                <c:pt idx="647">
                  <c:v>41533.739583333336</c:v>
                </c:pt>
                <c:pt idx="648">
                  <c:v>41533.75</c:v>
                </c:pt>
                <c:pt idx="649">
                  <c:v>41533.760416666664</c:v>
                </c:pt>
                <c:pt idx="650">
                  <c:v>41533.770833333336</c:v>
                </c:pt>
                <c:pt idx="651">
                  <c:v>41533.78125</c:v>
                </c:pt>
                <c:pt idx="652">
                  <c:v>41533.791666666664</c:v>
                </c:pt>
                <c:pt idx="653">
                  <c:v>41533.802083333336</c:v>
                </c:pt>
                <c:pt idx="654">
                  <c:v>41533.8125</c:v>
                </c:pt>
                <c:pt idx="655">
                  <c:v>41533.822916666664</c:v>
                </c:pt>
                <c:pt idx="656">
                  <c:v>41533.833333333336</c:v>
                </c:pt>
                <c:pt idx="657">
                  <c:v>41533.84375</c:v>
                </c:pt>
                <c:pt idx="658">
                  <c:v>41533.854166666664</c:v>
                </c:pt>
                <c:pt idx="659">
                  <c:v>41533.864583333336</c:v>
                </c:pt>
                <c:pt idx="660">
                  <c:v>41533.875</c:v>
                </c:pt>
                <c:pt idx="661">
                  <c:v>41533.885416666664</c:v>
                </c:pt>
                <c:pt idx="662">
                  <c:v>41533.895833333336</c:v>
                </c:pt>
                <c:pt idx="663">
                  <c:v>41533.90625</c:v>
                </c:pt>
                <c:pt idx="664">
                  <c:v>41533.916666666664</c:v>
                </c:pt>
                <c:pt idx="665">
                  <c:v>41533.927083333336</c:v>
                </c:pt>
                <c:pt idx="666">
                  <c:v>41533.9375</c:v>
                </c:pt>
                <c:pt idx="667">
                  <c:v>41533.947916666664</c:v>
                </c:pt>
                <c:pt idx="668">
                  <c:v>41533.958333333336</c:v>
                </c:pt>
                <c:pt idx="669">
                  <c:v>41533.96875</c:v>
                </c:pt>
                <c:pt idx="670">
                  <c:v>41533.979166666664</c:v>
                </c:pt>
                <c:pt idx="671">
                  <c:v>41533.989583333336</c:v>
                </c:pt>
              </c:numCache>
            </c:numRef>
          </c:xVal>
          <c:yVal>
            <c:numRef>
              <c:f>Sheet1!$C$2:$C$1153</c:f>
              <c:numCache>
                <c:formatCode>General</c:formatCode>
                <c:ptCount val="1152"/>
                <c:pt idx="0">
                  <c:v>5.3</c:v>
                </c:pt>
                <c:pt idx="1">
                  <c:v>5.3</c:v>
                </c:pt>
                <c:pt idx="2">
                  <c:v>5.31</c:v>
                </c:pt>
                <c:pt idx="3">
                  <c:v>5.32</c:v>
                </c:pt>
                <c:pt idx="4">
                  <c:v>5.33</c:v>
                </c:pt>
                <c:pt idx="5">
                  <c:v>5.35</c:v>
                </c:pt>
                <c:pt idx="6">
                  <c:v>5.36</c:v>
                </c:pt>
                <c:pt idx="7">
                  <c:v>5.36</c:v>
                </c:pt>
                <c:pt idx="8">
                  <c:v>5.35</c:v>
                </c:pt>
                <c:pt idx="9">
                  <c:v>5.32</c:v>
                </c:pt>
                <c:pt idx="10">
                  <c:v>5.29</c:v>
                </c:pt>
                <c:pt idx="11">
                  <c:v>5.27</c:v>
                </c:pt>
                <c:pt idx="12">
                  <c:v>5.26</c:v>
                </c:pt>
                <c:pt idx="13">
                  <c:v>5.25</c:v>
                </c:pt>
                <c:pt idx="14">
                  <c:v>5.25</c:v>
                </c:pt>
                <c:pt idx="15">
                  <c:v>5.25</c:v>
                </c:pt>
                <c:pt idx="16">
                  <c:v>5.25</c:v>
                </c:pt>
                <c:pt idx="17">
                  <c:v>5.25</c:v>
                </c:pt>
                <c:pt idx="18">
                  <c:v>5.27</c:v>
                </c:pt>
                <c:pt idx="19">
                  <c:v>5.29</c:v>
                </c:pt>
                <c:pt idx="20">
                  <c:v>5.3</c:v>
                </c:pt>
                <c:pt idx="21">
                  <c:v>5.29</c:v>
                </c:pt>
                <c:pt idx="22">
                  <c:v>5.28</c:v>
                </c:pt>
                <c:pt idx="23">
                  <c:v>5.27</c:v>
                </c:pt>
                <c:pt idx="24">
                  <c:v>5.26</c:v>
                </c:pt>
                <c:pt idx="25">
                  <c:v>5.25</c:v>
                </c:pt>
                <c:pt idx="26">
                  <c:v>5.25</c:v>
                </c:pt>
                <c:pt idx="27">
                  <c:v>5.25</c:v>
                </c:pt>
                <c:pt idx="28">
                  <c:v>5.25</c:v>
                </c:pt>
                <c:pt idx="29">
                  <c:v>5.24</c:v>
                </c:pt>
                <c:pt idx="30">
                  <c:v>5.24</c:v>
                </c:pt>
                <c:pt idx="31">
                  <c:v>5.24</c:v>
                </c:pt>
                <c:pt idx="32">
                  <c:v>5.23</c:v>
                </c:pt>
                <c:pt idx="33">
                  <c:v>5.23</c:v>
                </c:pt>
                <c:pt idx="34">
                  <c:v>5.23</c:v>
                </c:pt>
                <c:pt idx="35">
                  <c:v>5.23</c:v>
                </c:pt>
                <c:pt idx="36">
                  <c:v>5.23</c:v>
                </c:pt>
                <c:pt idx="37">
                  <c:v>5.23</c:v>
                </c:pt>
                <c:pt idx="38">
                  <c:v>5.23</c:v>
                </c:pt>
                <c:pt idx="39">
                  <c:v>5.22</c:v>
                </c:pt>
                <c:pt idx="40">
                  <c:v>5.22</c:v>
                </c:pt>
                <c:pt idx="41">
                  <c:v>5.21</c:v>
                </c:pt>
                <c:pt idx="42">
                  <c:v>5.21</c:v>
                </c:pt>
                <c:pt idx="43">
                  <c:v>5.2</c:v>
                </c:pt>
                <c:pt idx="44">
                  <c:v>5.19</c:v>
                </c:pt>
                <c:pt idx="45">
                  <c:v>5.19</c:v>
                </c:pt>
                <c:pt idx="46">
                  <c:v>5.19</c:v>
                </c:pt>
                <c:pt idx="47">
                  <c:v>5.19</c:v>
                </c:pt>
                <c:pt idx="48">
                  <c:v>5.22</c:v>
                </c:pt>
                <c:pt idx="49">
                  <c:v>5.27</c:v>
                </c:pt>
                <c:pt idx="50">
                  <c:v>5.32</c:v>
                </c:pt>
                <c:pt idx="51">
                  <c:v>5.34</c:v>
                </c:pt>
                <c:pt idx="52">
                  <c:v>5.34</c:v>
                </c:pt>
                <c:pt idx="53">
                  <c:v>5.33</c:v>
                </c:pt>
                <c:pt idx="54">
                  <c:v>5.31</c:v>
                </c:pt>
                <c:pt idx="55">
                  <c:v>5.29</c:v>
                </c:pt>
                <c:pt idx="56">
                  <c:v>5.28</c:v>
                </c:pt>
                <c:pt idx="57">
                  <c:v>5.27</c:v>
                </c:pt>
                <c:pt idx="58">
                  <c:v>5.26</c:v>
                </c:pt>
                <c:pt idx="59">
                  <c:v>5.26</c:v>
                </c:pt>
                <c:pt idx="60">
                  <c:v>5.25</c:v>
                </c:pt>
                <c:pt idx="61">
                  <c:v>5.24</c:v>
                </c:pt>
                <c:pt idx="62">
                  <c:v>5.23</c:v>
                </c:pt>
                <c:pt idx="63">
                  <c:v>5.22</c:v>
                </c:pt>
                <c:pt idx="64">
                  <c:v>5.21</c:v>
                </c:pt>
                <c:pt idx="65">
                  <c:v>5.2</c:v>
                </c:pt>
                <c:pt idx="66">
                  <c:v>5.2</c:v>
                </c:pt>
                <c:pt idx="67">
                  <c:v>5.19</c:v>
                </c:pt>
                <c:pt idx="68">
                  <c:v>5.18</c:v>
                </c:pt>
                <c:pt idx="69">
                  <c:v>5.17</c:v>
                </c:pt>
                <c:pt idx="70">
                  <c:v>5.16</c:v>
                </c:pt>
                <c:pt idx="71">
                  <c:v>5.15</c:v>
                </c:pt>
                <c:pt idx="72">
                  <c:v>5.14</c:v>
                </c:pt>
                <c:pt idx="73">
                  <c:v>5.13</c:v>
                </c:pt>
                <c:pt idx="74">
                  <c:v>5.12</c:v>
                </c:pt>
                <c:pt idx="75">
                  <c:v>5.1100000000000003</c:v>
                </c:pt>
                <c:pt idx="76">
                  <c:v>5.1100000000000003</c:v>
                </c:pt>
                <c:pt idx="77">
                  <c:v>5.0999999999999996</c:v>
                </c:pt>
                <c:pt idx="78">
                  <c:v>5.0999999999999996</c:v>
                </c:pt>
                <c:pt idx="79">
                  <c:v>5.09</c:v>
                </c:pt>
                <c:pt idx="80">
                  <c:v>5.09</c:v>
                </c:pt>
                <c:pt idx="81">
                  <c:v>5.08</c:v>
                </c:pt>
                <c:pt idx="82">
                  <c:v>5.08</c:v>
                </c:pt>
                <c:pt idx="83">
                  <c:v>5.07</c:v>
                </c:pt>
                <c:pt idx="84">
                  <c:v>5.07</c:v>
                </c:pt>
                <c:pt idx="85">
                  <c:v>5.07</c:v>
                </c:pt>
                <c:pt idx="86">
                  <c:v>5.07</c:v>
                </c:pt>
                <c:pt idx="87">
                  <c:v>5.0599999999999996</c:v>
                </c:pt>
                <c:pt idx="88">
                  <c:v>5.0599999999999996</c:v>
                </c:pt>
                <c:pt idx="89">
                  <c:v>5.0599999999999996</c:v>
                </c:pt>
                <c:pt idx="90">
                  <c:v>5.0599999999999996</c:v>
                </c:pt>
                <c:pt idx="91">
                  <c:v>5.0599999999999996</c:v>
                </c:pt>
                <c:pt idx="92">
                  <c:v>5.07</c:v>
                </c:pt>
                <c:pt idx="93">
                  <c:v>5.08</c:v>
                </c:pt>
                <c:pt idx="94">
                  <c:v>5.08</c:v>
                </c:pt>
                <c:pt idx="95">
                  <c:v>5.08</c:v>
                </c:pt>
                <c:pt idx="96">
                  <c:v>5.08</c:v>
                </c:pt>
                <c:pt idx="97">
                  <c:v>5.09</c:v>
                </c:pt>
                <c:pt idx="98">
                  <c:v>5.09</c:v>
                </c:pt>
                <c:pt idx="99">
                  <c:v>5.09</c:v>
                </c:pt>
                <c:pt idx="100">
                  <c:v>5.0999999999999996</c:v>
                </c:pt>
                <c:pt idx="101">
                  <c:v>5.1100000000000003</c:v>
                </c:pt>
                <c:pt idx="102">
                  <c:v>5.1100000000000003</c:v>
                </c:pt>
                <c:pt idx="103">
                  <c:v>5.13</c:v>
                </c:pt>
                <c:pt idx="104">
                  <c:v>5.13</c:v>
                </c:pt>
                <c:pt idx="105">
                  <c:v>5.18</c:v>
                </c:pt>
                <c:pt idx="106">
                  <c:v>5.27</c:v>
                </c:pt>
                <c:pt idx="107">
                  <c:v>5.36</c:v>
                </c:pt>
                <c:pt idx="108">
                  <c:v>5.42</c:v>
                </c:pt>
                <c:pt idx="109">
                  <c:v>5.46</c:v>
                </c:pt>
                <c:pt idx="110">
                  <c:v>5.47</c:v>
                </c:pt>
                <c:pt idx="111">
                  <c:v>5.45</c:v>
                </c:pt>
                <c:pt idx="112">
                  <c:v>5.42</c:v>
                </c:pt>
                <c:pt idx="113">
                  <c:v>5.41</c:v>
                </c:pt>
                <c:pt idx="114">
                  <c:v>5.45</c:v>
                </c:pt>
                <c:pt idx="115">
                  <c:v>5.5</c:v>
                </c:pt>
                <c:pt idx="116">
                  <c:v>5.58</c:v>
                </c:pt>
                <c:pt idx="117">
                  <c:v>5.63</c:v>
                </c:pt>
                <c:pt idx="118">
                  <c:v>5.67</c:v>
                </c:pt>
                <c:pt idx="119">
                  <c:v>5.69</c:v>
                </c:pt>
                <c:pt idx="120">
                  <c:v>5.7</c:v>
                </c:pt>
                <c:pt idx="121">
                  <c:v>5.71</c:v>
                </c:pt>
                <c:pt idx="122">
                  <c:v>5.72</c:v>
                </c:pt>
                <c:pt idx="123">
                  <c:v>5.72</c:v>
                </c:pt>
                <c:pt idx="124">
                  <c:v>5.73</c:v>
                </c:pt>
                <c:pt idx="125">
                  <c:v>5.74</c:v>
                </c:pt>
                <c:pt idx="126">
                  <c:v>5.76</c:v>
                </c:pt>
                <c:pt idx="127">
                  <c:v>5.77</c:v>
                </c:pt>
                <c:pt idx="128">
                  <c:v>5.79</c:v>
                </c:pt>
                <c:pt idx="129">
                  <c:v>5.81</c:v>
                </c:pt>
                <c:pt idx="130">
                  <c:v>5.83</c:v>
                </c:pt>
                <c:pt idx="131">
                  <c:v>5.84</c:v>
                </c:pt>
                <c:pt idx="132">
                  <c:v>5.85</c:v>
                </c:pt>
                <c:pt idx="133">
                  <c:v>5.86</c:v>
                </c:pt>
                <c:pt idx="134">
                  <c:v>5.86</c:v>
                </c:pt>
                <c:pt idx="135">
                  <c:v>5.85</c:v>
                </c:pt>
                <c:pt idx="136">
                  <c:v>5.83</c:v>
                </c:pt>
                <c:pt idx="137">
                  <c:v>5.81</c:v>
                </c:pt>
                <c:pt idx="138">
                  <c:v>5.8</c:v>
                </c:pt>
                <c:pt idx="139">
                  <c:v>5.77</c:v>
                </c:pt>
                <c:pt idx="140">
                  <c:v>5.76</c:v>
                </c:pt>
                <c:pt idx="141">
                  <c:v>5.74</c:v>
                </c:pt>
                <c:pt idx="142">
                  <c:v>5.73</c:v>
                </c:pt>
                <c:pt idx="143">
                  <c:v>5.71</c:v>
                </c:pt>
                <c:pt idx="144">
                  <c:v>5.7</c:v>
                </c:pt>
                <c:pt idx="145">
                  <c:v>5.7</c:v>
                </c:pt>
                <c:pt idx="146">
                  <c:v>5.7</c:v>
                </c:pt>
                <c:pt idx="147">
                  <c:v>5.71</c:v>
                </c:pt>
                <c:pt idx="148">
                  <c:v>5.73</c:v>
                </c:pt>
                <c:pt idx="149">
                  <c:v>5.74</c:v>
                </c:pt>
                <c:pt idx="150">
                  <c:v>5.74</c:v>
                </c:pt>
                <c:pt idx="151">
                  <c:v>5.74</c:v>
                </c:pt>
                <c:pt idx="152">
                  <c:v>5.74</c:v>
                </c:pt>
                <c:pt idx="153">
                  <c:v>5.74</c:v>
                </c:pt>
                <c:pt idx="154">
                  <c:v>5.73</c:v>
                </c:pt>
                <c:pt idx="155">
                  <c:v>5.73</c:v>
                </c:pt>
                <c:pt idx="156">
                  <c:v>5.72</c:v>
                </c:pt>
                <c:pt idx="157">
                  <c:v>5.71</c:v>
                </c:pt>
                <c:pt idx="158">
                  <c:v>5.7</c:v>
                </c:pt>
                <c:pt idx="159">
                  <c:v>5.69</c:v>
                </c:pt>
                <c:pt idx="160">
                  <c:v>5.68</c:v>
                </c:pt>
                <c:pt idx="161">
                  <c:v>5.68</c:v>
                </c:pt>
                <c:pt idx="162">
                  <c:v>5.69</c:v>
                </c:pt>
                <c:pt idx="163">
                  <c:v>5.71</c:v>
                </c:pt>
                <c:pt idx="164">
                  <c:v>5.72</c:v>
                </c:pt>
                <c:pt idx="165">
                  <c:v>5.72</c:v>
                </c:pt>
                <c:pt idx="166">
                  <c:v>5.73</c:v>
                </c:pt>
                <c:pt idx="167">
                  <c:v>5.73</c:v>
                </c:pt>
                <c:pt idx="168">
                  <c:v>5.73</c:v>
                </c:pt>
                <c:pt idx="169">
                  <c:v>5.74</c:v>
                </c:pt>
                <c:pt idx="170">
                  <c:v>5.75</c:v>
                </c:pt>
                <c:pt idx="171">
                  <c:v>5.77</c:v>
                </c:pt>
                <c:pt idx="172">
                  <c:v>5.81</c:v>
                </c:pt>
                <c:pt idx="173">
                  <c:v>5.85</c:v>
                </c:pt>
                <c:pt idx="174">
                  <c:v>5.87</c:v>
                </c:pt>
                <c:pt idx="175">
                  <c:v>5.91</c:v>
                </c:pt>
                <c:pt idx="176">
                  <c:v>5.94</c:v>
                </c:pt>
                <c:pt idx="177">
                  <c:v>5.97</c:v>
                </c:pt>
                <c:pt idx="178">
                  <c:v>6.02</c:v>
                </c:pt>
                <c:pt idx="179">
                  <c:v>6.07</c:v>
                </c:pt>
                <c:pt idx="180">
                  <c:v>6.18</c:v>
                </c:pt>
                <c:pt idx="181">
                  <c:v>6.31</c:v>
                </c:pt>
                <c:pt idx="182">
                  <c:v>6.44</c:v>
                </c:pt>
                <c:pt idx="183">
                  <c:v>6.54</c:v>
                </c:pt>
                <c:pt idx="184">
                  <c:v>6.71</c:v>
                </c:pt>
                <c:pt idx="185">
                  <c:v>6.77</c:v>
                </c:pt>
                <c:pt idx="186">
                  <c:v>6.85</c:v>
                </c:pt>
                <c:pt idx="187">
                  <c:v>6.93</c:v>
                </c:pt>
                <c:pt idx="188">
                  <c:v>6.99</c:v>
                </c:pt>
                <c:pt idx="189">
                  <c:v>7.05</c:v>
                </c:pt>
                <c:pt idx="190">
                  <c:v>7.11</c:v>
                </c:pt>
                <c:pt idx="191">
                  <c:v>7.17</c:v>
                </c:pt>
                <c:pt idx="192">
                  <c:v>7.23</c:v>
                </c:pt>
                <c:pt idx="193">
                  <c:v>7.27</c:v>
                </c:pt>
                <c:pt idx="194">
                  <c:v>7.31</c:v>
                </c:pt>
                <c:pt idx="195">
                  <c:v>7.38</c:v>
                </c:pt>
                <c:pt idx="196">
                  <c:v>7.63</c:v>
                </c:pt>
                <c:pt idx="197">
                  <c:v>8.17</c:v>
                </c:pt>
                <c:pt idx="198">
                  <c:v>8.56</c:v>
                </c:pt>
                <c:pt idx="199">
                  <c:v>8.76</c:v>
                </c:pt>
                <c:pt idx="200">
                  <c:v>8.83</c:v>
                </c:pt>
                <c:pt idx="201">
                  <c:v>9.17</c:v>
                </c:pt>
                <c:pt idx="202">
                  <c:v>9.69</c:v>
                </c:pt>
                <c:pt idx="203">
                  <c:v>10.34</c:v>
                </c:pt>
                <c:pt idx="204">
                  <c:v>10.35</c:v>
                </c:pt>
                <c:pt idx="205">
                  <c:v>10.6</c:v>
                </c:pt>
                <c:pt idx="206">
                  <c:v>10.41</c:v>
                </c:pt>
                <c:pt idx="207">
                  <c:v>10.51</c:v>
                </c:pt>
                <c:pt idx="208">
                  <c:v>10.53</c:v>
                </c:pt>
                <c:pt idx="209">
                  <c:v>10.55</c:v>
                </c:pt>
                <c:pt idx="210">
                  <c:v>10.53</c:v>
                </c:pt>
                <c:pt idx="211">
                  <c:v>10.48</c:v>
                </c:pt>
                <c:pt idx="212">
                  <c:v>10.51</c:v>
                </c:pt>
                <c:pt idx="213">
                  <c:v>10.39</c:v>
                </c:pt>
                <c:pt idx="214">
                  <c:v>10.39</c:v>
                </c:pt>
                <c:pt idx="215">
                  <c:v>10.25</c:v>
                </c:pt>
                <c:pt idx="216">
                  <c:v>10.210000000000001</c:v>
                </c:pt>
                <c:pt idx="217">
                  <c:v>10.16</c:v>
                </c:pt>
                <c:pt idx="218">
                  <c:v>10.18</c:v>
                </c:pt>
                <c:pt idx="219">
                  <c:v>10.11</c:v>
                </c:pt>
                <c:pt idx="220">
                  <c:v>10.02</c:v>
                </c:pt>
                <c:pt idx="221">
                  <c:v>9.93</c:v>
                </c:pt>
                <c:pt idx="222">
                  <c:v>9.9</c:v>
                </c:pt>
                <c:pt idx="223">
                  <c:v>9.86</c:v>
                </c:pt>
                <c:pt idx="224">
                  <c:v>9.74</c:v>
                </c:pt>
                <c:pt idx="225">
                  <c:v>9.67</c:v>
                </c:pt>
                <c:pt idx="226">
                  <c:v>9.6300000000000008</c:v>
                </c:pt>
                <c:pt idx="227">
                  <c:v>9.58</c:v>
                </c:pt>
                <c:pt idx="228">
                  <c:v>9.58</c:v>
                </c:pt>
                <c:pt idx="229">
                  <c:v>9.56</c:v>
                </c:pt>
                <c:pt idx="230">
                  <c:v>9.5299999999999994</c:v>
                </c:pt>
                <c:pt idx="231">
                  <c:v>9.4600000000000009</c:v>
                </c:pt>
                <c:pt idx="232">
                  <c:v>9.4600000000000009</c:v>
                </c:pt>
                <c:pt idx="233">
                  <c:v>9.42</c:v>
                </c:pt>
                <c:pt idx="234">
                  <c:v>9.42</c:v>
                </c:pt>
                <c:pt idx="235">
                  <c:v>9.35</c:v>
                </c:pt>
                <c:pt idx="236">
                  <c:v>9.39</c:v>
                </c:pt>
                <c:pt idx="237">
                  <c:v>9.42</c:v>
                </c:pt>
                <c:pt idx="238">
                  <c:v>9.44</c:v>
                </c:pt>
                <c:pt idx="239">
                  <c:v>9.42</c:v>
                </c:pt>
                <c:pt idx="240">
                  <c:v>9.44</c:v>
                </c:pt>
                <c:pt idx="241">
                  <c:v>9.4600000000000009</c:v>
                </c:pt>
                <c:pt idx="242">
                  <c:v>9.39</c:v>
                </c:pt>
                <c:pt idx="243">
                  <c:v>9.44</c:v>
                </c:pt>
                <c:pt idx="244">
                  <c:v>9.44</c:v>
                </c:pt>
                <c:pt idx="245">
                  <c:v>9.49</c:v>
                </c:pt>
                <c:pt idx="246">
                  <c:v>9.51</c:v>
                </c:pt>
                <c:pt idx="247">
                  <c:v>9.51</c:v>
                </c:pt>
                <c:pt idx="248">
                  <c:v>9.5299999999999994</c:v>
                </c:pt>
                <c:pt idx="249">
                  <c:v>9.74</c:v>
                </c:pt>
                <c:pt idx="250">
                  <c:v>9.7200000000000006</c:v>
                </c:pt>
                <c:pt idx="251">
                  <c:v>9.76</c:v>
                </c:pt>
                <c:pt idx="252">
                  <c:v>9.83</c:v>
                </c:pt>
                <c:pt idx="253">
                  <c:v>9.9</c:v>
                </c:pt>
                <c:pt idx="254">
                  <c:v>9.93</c:v>
                </c:pt>
                <c:pt idx="255">
                  <c:v>9.9499999999999993</c:v>
                </c:pt>
                <c:pt idx="256">
                  <c:v>9.9</c:v>
                </c:pt>
                <c:pt idx="257">
                  <c:v>9.86</c:v>
                </c:pt>
                <c:pt idx="258">
                  <c:v>9.86</c:v>
                </c:pt>
                <c:pt idx="259">
                  <c:v>9.86</c:v>
                </c:pt>
                <c:pt idx="260">
                  <c:v>9.86</c:v>
                </c:pt>
                <c:pt idx="261">
                  <c:v>9.86</c:v>
                </c:pt>
                <c:pt idx="262">
                  <c:v>9.86</c:v>
                </c:pt>
                <c:pt idx="263">
                  <c:v>9.86</c:v>
                </c:pt>
                <c:pt idx="264">
                  <c:v>9.8800000000000008</c:v>
                </c:pt>
                <c:pt idx="265">
                  <c:v>9.9</c:v>
                </c:pt>
                <c:pt idx="266">
                  <c:v>9.93</c:v>
                </c:pt>
                <c:pt idx="267">
                  <c:v>9.9499999999999993</c:v>
                </c:pt>
                <c:pt idx="268">
                  <c:v>9.9499999999999993</c:v>
                </c:pt>
                <c:pt idx="269">
                  <c:v>9.9700000000000006</c:v>
                </c:pt>
                <c:pt idx="270">
                  <c:v>9.9700000000000006</c:v>
                </c:pt>
                <c:pt idx="271">
                  <c:v>9.9700000000000006</c:v>
                </c:pt>
                <c:pt idx="272">
                  <c:v>10</c:v>
                </c:pt>
                <c:pt idx="273">
                  <c:v>10.02</c:v>
                </c:pt>
                <c:pt idx="274">
                  <c:v>10.039999999999999</c:v>
                </c:pt>
                <c:pt idx="275">
                  <c:v>10.07</c:v>
                </c:pt>
                <c:pt idx="276">
                  <c:v>10.07</c:v>
                </c:pt>
                <c:pt idx="277">
                  <c:v>10.07</c:v>
                </c:pt>
                <c:pt idx="278">
                  <c:v>10.07</c:v>
                </c:pt>
                <c:pt idx="279">
                  <c:v>10.09</c:v>
                </c:pt>
                <c:pt idx="280">
                  <c:v>10.09</c:v>
                </c:pt>
                <c:pt idx="281">
                  <c:v>10.09</c:v>
                </c:pt>
                <c:pt idx="282">
                  <c:v>10.11</c:v>
                </c:pt>
                <c:pt idx="283">
                  <c:v>10.16</c:v>
                </c:pt>
                <c:pt idx="284">
                  <c:v>10.18</c:v>
                </c:pt>
                <c:pt idx="285">
                  <c:v>10.18</c:v>
                </c:pt>
                <c:pt idx="286">
                  <c:v>10.210000000000001</c:v>
                </c:pt>
                <c:pt idx="287">
                  <c:v>10.210000000000001</c:v>
                </c:pt>
                <c:pt idx="288">
                  <c:v>10.210000000000001</c:v>
                </c:pt>
                <c:pt idx="289">
                  <c:v>10.210000000000001</c:v>
                </c:pt>
                <c:pt idx="290">
                  <c:v>10.210000000000001</c:v>
                </c:pt>
                <c:pt idx="291">
                  <c:v>10.210000000000001</c:v>
                </c:pt>
                <c:pt idx="292">
                  <c:v>10.23</c:v>
                </c:pt>
                <c:pt idx="293">
                  <c:v>10.25</c:v>
                </c:pt>
                <c:pt idx="294">
                  <c:v>10.28</c:v>
                </c:pt>
                <c:pt idx="295">
                  <c:v>10.3</c:v>
                </c:pt>
                <c:pt idx="296">
                  <c:v>10.37</c:v>
                </c:pt>
                <c:pt idx="297">
                  <c:v>10.48</c:v>
                </c:pt>
                <c:pt idx="298">
                  <c:v>10.55</c:v>
                </c:pt>
                <c:pt idx="299">
                  <c:v>10.62</c:v>
                </c:pt>
                <c:pt idx="300">
                  <c:v>10.67</c:v>
                </c:pt>
                <c:pt idx="301">
                  <c:v>10.65</c:v>
                </c:pt>
                <c:pt idx="302">
                  <c:v>10.64</c:v>
                </c:pt>
                <c:pt idx="303">
                  <c:v>10.62</c:v>
                </c:pt>
                <c:pt idx="304">
                  <c:v>10.55</c:v>
                </c:pt>
                <c:pt idx="305">
                  <c:v>10.55</c:v>
                </c:pt>
                <c:pt idx="306">
                  <c:v>10.53</c:v>
                </c:pt>
                <c:pt idx="307">
                  <c:v>10.51</c:v>
                </c:pt>
                <c:pt idx="308">
                  <c:v>10.46</c:v>
                </c:pt>
                <c:pt idx="309">
                  <c:v>10.44</c:v>
                </c:pt>
                <c:pt idx="310">
                  <c:v>10.39</c:v>
                </c:pt>
                <c:pt idx="311">
                  <c:v>10.39</c:v>
                </c:pt>
                <c:pt idx="312">
                  <c:v>10.39</c:v>
                </c:pt>
                <c:pt idx="313">
                  <c:v>10.39</c:v>
                </c:pt>
                <c:pt idx="314">
                  <c:v>10.34</c:v>
                </c:pt>
                <c:pt idx="315">
                  <c:v>10.32</c:v>
                </c:pt>
                <c:pt idx="316">
                  <c:v>10.28</c:v>
                </c:pt>
                <c:pt idx="317">
                  <c:v>10.28</c:v>
                </c:pt>
                <c:pt idx="318">
                  <c:v>10.210000000000001</c:v>
                </c:pt>
                <c:pt idx="319">
                  <c:v>10.16</c:v>
                </c:pt>
                <c:pt idx="320">
                  <c:v>10.11</c:v>
                </c:pt>
                <c:pt idx="321">
                  <c:v>10.11</c:v>
                </c:pt>
                <c:pt idx="322">
                  <c:v>10.09</c:v>
                </c:pt>
                <c:pt idx="323">
                  <c:v>10.09</c:v>
                </c:pt>
                <c:pt idx="324">
                  <c:v>10.039999999999999</c:v>
                </c:pt>
                <c:pt idx="325">
                  <c:v>10.02</c:v>
                </c:pt>
                <c:pt idx="326">
                  <c:v>10.02</c:v>
                </c:pt>
                <c:pt idx="327">
                  <c:v>9.9700000000000006</c:v>
                </c:pt>
                <c:pt idx="328">
                  <c:v>10</c:v>
                </c:pt>
                <c:pt idx="329">
                  <c:v>9.9700000000000006</c:v>
                </c:pt>
                <c:pt idx="330">
                  <c:v>9.9700000000000006</c:v>
                </c:pt>
                <c:pt idx="331">
                  <c:v>9.9499999999999993</c:v>
                </c:pt>
                <c:pt idx="332">
                  <c:v>9.9499999999999993</c:v>
                </c:pt>
                <c:pt idx="333">
                  <c:v>9.93</c:v>
                </c:pt>
                <c:pt idx="334">
                  <c:v>9.9</c:v>
                </c:pt>
                <c:pt idx="335">
                  <c:v>9.9</c:v>
                </c:pt>
                <c:pt idx="336">
                  <c:v>9.9</c:v>
                </c:pt>
                <c:pt idx="337">
                  <c:v>9.9</c:v>
                </c:pt>
                <c:pt idx="338">
                  <c:v>9.9</c:v>
                </c:pt>
                <c:pt idx="339">
                  <c:v>9.8800000000000008</c:v>
                </c:pt>
                <c:pt idx="340">
                  <c:v>9.86</c:v>
                </c:pt>
                <c:pt idx="341">
                  <c:v>9.83</c:v>
                </c:pt>
                <c:pt idx="342">
                  <c:v>9.76</c:v>
                </c:pt>
                <c:pt idx="343">
                  <c:v>9.76</c:v>
                </c:pt>
                <c:pt idx="344">
                  <c:v>9.76</c:v>
                </c:pt>
                <c:pt idx="345">
                  <c:v>9.74</c:v>
                </c:pt>
                <c:pt idx="346">
                  <c:v>9.6999999999999993</c:v>
                </c:pt>
                <c:pt idx="347">
                  <c:v>9.67</c:v>
                </c:pt>
                <c:pt idx="348">
                  <c:v>9.65</c:v>
                </c:pt>
                <c:pt idx="349">
                  <c:v>9.65</c:v>
                </c:pt>
                <c:pt idx="350">
                  <c:v>9.6</c:v>
                </c:pt>
                <c:pt idx="351">
                  <c:v>9.6</c:v>
                </c:pt>
                <c:pt idx="352">
                  <c:v>9.49</c:v>
                </c:pt>
                <c:pt idx="353">
                  <c:v>9.3699999999999992</c:v>
                </c:pt>
                <c:pt idx="354">
                  <c:v>9.32</c:v>
                </c:pt>
                <c:pt idx="355">
                  <c:v>9.2799999999999994</c:v>
                </c:pt>
                <c:pt idx="356">
                  <c:v>9.23</c:v>
                </c:pt>
                <c:pt idx="357">
                  <c:v>9.18</c:v>
                </c:pt>
                <c:pt idx="358">
                  <c:v>9.16</c:v>
                </c:pt>
                <c:pt idx="359">
                  <c:v>9.1199999999999992</c:v>
                </c:pt>
                <c:pt idx="360">
                  <c:v>9.09</c:v>
                </c:pt>
                <c:pt idx="361">
                  <c:v>9.07</c:v>
                </c:pt>
                <c:pt idx="362">
                  <c:v>9.02</c:v>
                </c:pt>
                <c:pt idx="363">
                  <c:v>8.98</c:v>
                </c:pt>
                <c:pt idx="364">
                  <c:v>8.9499999999999993</c:v>
                </c:pt>
                <c:pt idx="365">
                  <c:v>8.91</c:v>
                </c:pt>
                <c:pt idx="366">
                  <c:v>8.8800000000000008</c:v>
                </c:pt>
                <c:pt idx="367">
                  <c:v>8.84</c:v>
                </c:pt>
                <c:pt idx="368">
                  <c:v>8.7899999999999991</c:v>
                </c:pt>
                <c:pt idx="369">
                  <c:v>8.77</c:v>
                </c:pt>
                <c:pt idx="370">
                  <c:v>8.74</c:v>
                </c:pt>
                <c:pt idx="371">
                  <c:v>8.7200000000000006</c:v>
                </c:pt>
                <c:pt idx="372">
                  <c:v>8.6999999999999993</c:v>
                </c:pt>
                <c:pt idx="373">
                  <c:v>8.67</c:v>
                </c:pt>
                <c:pt idx="374">
                  <c:v>8.65</c:v>
                </c:pt>
                <c:pt idx="375">
                  <c:v>8.6</c:v>
                </c:pt>
                <c:pt idx="376">
                  <c:v>8.56</c:v>
                </c:pt>
                <c:pt idx="377">
                  <c:v>8.5399999999999991</c:v>
                </c:pt>
                <c:pt idx="378">
                  <c:v>8.51</c:v>
                </c:pt>
                <c:pt idx="379">
                  <c:v>8.44</c:v>
                </c:pt>
                <c:pt idx="380">
                  <c:v>8.42</c:v>
                </c:pt>
                <c:pt idx="381">
                  <c:v>8.3699999999999992</c:v>
                </c:pt>
                <c:pt idx="382">
                  <c:v>8.35</c:v>
                </c:pt>
                <c:pt idx="383">
                  <c:v>8.3000000000000007</c:v>
                </c:pt>
                <c:pt idx="384">
                  <c:v>8.2799999999999994</c:v>
                </c:pt>
                <c:pt idx="385">
                  <c:v>8.26</c:v>
                </c:pt>
                <c:pt idx="386">
                  <c:v>8.2100000000000009</c:v>
                </c:pt>
                <c:pt idx="387">
                  <c:v>8.19</c:v>
                </c:pt>
                <c:pt idx="388">
                  <c:v>8.14</c:v>
                </c:pt>
                <c:pt idx="389">
                  <c:v>8.1199999999999992</c:v>
                </c:pt>
                <c:pt idx="390">
                  <c:v>8.07</c:v>
                </c:pt>
                <c:pt idx="391">
                  <c:v>8.07</c:v>
                </c:pt>
                <c:pt idx="392">
                  <c:v>8.0500000000000007</c:v>
                </c:pt>
                <c:pt idx="393">
                  <c:v>8</c:v>
                </c:pt>
                <c:pt idx="394">
                  <c:v>7.98</c:v>
                </c:pt>
                <c:pt idx="395">
                  <c:v>7.96</c:v>
                </c:pt>
                <c:pt idx="396">
                  <c:v>7.93</c:v>
                </c:pt>
                <c:pt idx="397">
                  <c:v>7.91</c:v>
                </c:pt>
                <c:pt idx="398">
                  <c:v>7.89</c:v>
                </c:pt>
                <c:pt idx="399">
                  <c:v>7.86</c:v>
                </c:pt>
                <c:pt idx="400">
                  <c:v>7.84</c:v>
                </c:pt>
                <c:pt idx="401">
                  <c:v>7.82</c:v>
                </c:pt>
                <c:pt idx="402">
                  <c:v>7.79</c:v>
                </c:pt>
                <c:pt idx="403">
                  <c:v>7.77</c:v>
                </c:pt>
                <c:pt idx="404">
                  <c:v>7.75</c:v>
                </c:pt>
                <c:pt idx="405">
                  <c:v>7.72</c:v>
                </c:pt>
                <c:pt idx="406">
                  <c:v>7.7</c:v>
                </c:pt>
                <c:pt idx="407">
                  <c:v>7.7</c:v>
                </c:pt>
                <c:pt idx="408">
                  <c:v>7.69</c:v>
                </c:pt>
                <c:pt idx="409">
                  <c:v>7.68</c:v>
                </c:pt>
                <c:pt idx="410">
                  <c:v>7.68</c:v>
                </c:pt>
                <c:pt idx="411">
                  <c:v>7.67</c:v>
                </c:pt>
                <c:pt idx="412">
                  <c:v>7.66</c:v>
                </c:pt>
                <c:pt idx="413">
                  <c:v>7.65</c:v>
                </c:pt>
                <c:pt idx="414">
                  <c:v>7.64</c:v>
                </c:pt>
                <c:pt idx="415">
                  <c:v>7.63</c:v>
                </c:pt>
                <c:pt idx="416">
                  <c:v>7.62</c:v>
                </c:pt>
                <c:pt idx="417">
                  <c:v>7.62</c:v>
                </c:pt>
                <c:pt idx="418">
                  <c:v>7.62</c:v>
                </c:pt>
                <c:pt idx="419">
                  <c:v>7.63</c:v>
                </c:pt>
                <c:pt idx="420">
                  <c:v>7.61</c:v>
                </c:pt>
                <c:pt idx="421">
                  <c:v>7.59</c:v>
                </c:pt>
                <c:pt idx="422">
                  <c:v>7.58</c:v>
                </c:pt>
                <c:pt idx="423">
                  <c:v>7.57</c:v>
                </c:pt>
                <c:pt idx="424">
                  <c:v>7.56</c:v>
                </c:pt>
                <c:pt idx="425">
                  <c:v>7.55</c:v>
                </c:pt>
                <c:pt idx="426">
                  <c:v>7.54</c:v>
                </c:pt>
                <c:pt idx="427">
                  <c:v>7.53</c:v>
                </c:pt>
                <c:pt idx="428">
                  <c:v>7.52</c:v>
                </c:pt>
                <c:pt idx="429">
                  <c:v>7.52</c:v>
                </c:pt>
                <c:pt idx="430">
                  <c:v>7.51</c:v>
                </c:pt>
                <c:pt idx="431">
                  <c:v>7.5</c:v>
                </c:pt>
                <c:pt idx="432">
                  <c:v>7.5</c:v>
                </c:pt>
                <c:pt idx="433">
                  <c:v>7.49</c:v>
                </c:pt>
                <c:pt idx="434">
                  <c:v>7.49</c:v>
                </c:pt>
                <c:pt idx="435">
                  <c:v>7.48</c:v>
                </c:pt>
                <c:pt idx="436">
                  <c:v>7.48</c:v>
                </c:pt>
                <c:pt idx="437">
                  <c:v>7.48</c:v>
                </c:pt>
                <c:pt idx="438">
                  <c:v>7.47</c:v>
                </c:pt>
                <c:pt idx="439">
                  <c:v>7.46</c:v>
                </c:pt>
                <c:pt idx="440">
                  <c:v>7.46</c:v>
                </c:pt>
                <c:pt idx="441">
                  <c:v>7.46</c:v>
                </c:pt>
                <c:pt idx="442">
                  <c:v>7.45</c:v>
                </c:pt>
                <c:pt idx="443">
                  <c:v>7.45</c:v>
                </c:pt>
                <c:pt idx="444">
                  <c:v>7.45</c:v>
                </c:pt>
                <c:pt idx="445">
                  <c:v>7.45</c:v>
                </c:pt>
                <c:pt idx="446">
                  <c:v>7.44</c:v>
                </c:pt>
                <c:pt idx="447">
                  <c:v>7.44</c:v>
                </c:pt>
                <c:pt idx="448">
                  <c:v>7.43</c:v>
                </c:pt>
                <c:pt idx="449">
                  <c:v>7.42</c:v>
                </c:pt>
                <c:pt idx="450">
                  <c:v>7.4</c:v>
                </c:pt>
                <c:pt idx="451">
                  <c:v>7.39</c:v>
                </c:pt>
                <c:pt idx="452">
                  <c:v>7.39</c:v>
                </c:pt>
                <c:pt idx="453">
                  <c:v>7.38</c:v>
                </c:pt>
                <c:pt idx="454">
                  <c:v>7.39</c:v>
                </c:pt>
                <c:pt idx="455">
                  <c:v>7.38</c:v>
                </c:pt>
                <c:pt idx="456">
                  <c:v>7.38</c:v>
                </c:pt>
                <c:pt idx="457">
                  <c:v>7.38</c:v>
                </c:pt>
                <c:pt idx="458">
                  <c:v>7.38</c:v>
                </c:pt>
                <c:pt idx="459">
                  <c:v>7.38</c:v>
                </c:pt>
                <c:pt idx="460">
                  <c:v>7.38</c:v>
                </c:pt>
                <c:pt idx="461">
                  <c:v>7.37</c:v>
                </c:pt>
                <c:pt idx="462">
                  <c:v>7.37</c:v>
                </c:pt>
                <c:pt idx="463">
                  <c:v>7.37</c:v>
                </c:pt>
                <c:pt idx="464">
                  <c:v>7.37</c:v>
                </c:pt>
                <c:pt idx="465">
                  <c:v>7.36</c:v>
                </c:pt>
                <c:pt idx="466">
                  <c:v>7.36</c:v>
                </c:pt>
                <c:pt idx="467">
                  <c:v>7.35</c:v>
                </c:pt>
                <c:pt idx="468">
                  <c:v>7.35</c:v>
                </c:pt>
                <c:pt idx="469">
                  <c:v>7.34</c:v>
                </c:pt>
                <c:pt idx="470">
                  <c:v>7.34</c:v>
                </c:pt>
                <c:pt idx="471">
                  <c:v>7.34</c:v>
                </c:pt>
                <c:pt idx="472">
                  <c:v>7.34</c:v>
                </c:pt>
                <c:pt idx="473">
                  <c:v>7.33</c:v>
                </c:pt>
                <c:pt idx="474">
                  <c:v>7.33</c:v>
                </c:pt>
                <c:pt idx="475">
                  <c:v>7.33</c:v>
                </c:pt>
                <c:pt idx="476">
                  <c:v>7.33</c:v>
                </c:pt>
                <c:pt idx="477">
                  <c:v>7.33</c:v>
                </c:pt>
                <c:pt idx="478">
                  <c:v>7.33</c:v>
                </c:pt>
                <c:pt idx="479">
                  <c:v>7.33</c:v>
                </c:pt>
                <c:pt idx="480">
                  <c:v>7.33</c:v>
                </c:pt>
                <c:pt idx="481">
                  <c:v>7.33</c:v>
                </c:pt>
                <c:pt idx="482">
                  <c:v>7.33</c:v>
                </c:pt>
                <c:pt idx="483">
                  <c:v>7.32</c:v>
                </c:pt>
                <c:pt idx="484">
                  <c:v>7.32</c:v>
                </c:pt>
                <c:pt idx="485">
                  <c:v>7.32</c:v>
                </c:pt>
                <c:pt idx="486">
                  <c:v>7.32</c:v>
                </c:pt>
                <c:pt idx="487">
                  <c:v>7.32</c:v>
                </c:pt>
                <c:pt idx="488">
                  <c:v>7.31</c:v>
                </c:pt>
                <c:pt idx="489">
                  <c:v>7.31</c:v>
                </c:pt>
                <c:pt idx="490">
                  <c:v>7.31</c:v>
                </c:pt>
                <c:pt idx="491">
                  <c:v>7.3</c:v>
                </c:pt>
                <c:pt idx="492">
                  <c:v>7.29</c:v>
                </c:pt>
                <c:pt idx="493">
                  <c:v>7.28</c:v>
                </c:pt>
                <c:pt idx="494">
                  <c:v>7.27</c:v>
                </c:pt>
                <c:pt idx="495">
                  <c:v>7.27</c:v>
                </c:pt>
                <c:pt idx="496">
                  <c:v>7.26</c:v>
                </c:pt>
                <c:pt idx="497">
                  <c:v>7.25</c:v>
                </c:pt>
                <c:pt idx="498">
                  <c:v>7.24</c:v>
                </c:pt>
                <c:pt idx="499">
                  <c:v>7.24</c:v>
                </c:pt>
                <c:pt idx="500">
                  <c:v>7.23</c:v>
                </c:pt>
                <c:pt idx="501">
                  <c:v>7.22</c:v>
                </c:pt>
                <c:pt idx="502">
                  <c:v>7.21</c:v>
                </c:pt>
                <c:pt idx="503">
                  <c:v>7.2</c:v>
                </c:pt>
                <c:pt idx="504">
                  <c:v>7.19</c:v>
                </c:pt>
                <c:pt idx="505">
                  <c:v>7.19</c:v>
                </c:pt>
                <c:pt idx="506">
                  <c:v>7.18</c:v>
                </c:pt>
                <c:pt idx="507">
                  <c:v>7.17</c:v>
                </c:pt>
                <c:pt idx="508">
                  <c:v>7.16</c:v>
                </c:pt>
                <c:pt idx="509">
                  <c:v>7.15</c:v>
                </c:pt>
                <c:pt idx="510">
                  <c:v>7.15</c:v>
                </c:pt>
                <c:pt idx="511">
                  <c:v>7.14</c:v>
                </c:pt>
                <c:pt idx="512">
                  <c:v>7.14</c:v>
                </c:pt>
                <c:pt idx="513">
                  <c:v>7.13</c:v>
                </c:pt>
                <c:pt idx="514">
                  <c:v>7.13</c:v>
                </c:pt>
                <c:pt idx="515">
                  <c:v>7.12</c:v>
                </c:pt>
                <c:pt idx="516">
                  <c:v>7.12</c:v>
                </c:pt>
                <c:pt idx="517">
                  <c:v>7.12</c:v>
                </c:pt>
                <c:pt idx="518">
                  <c:v>7.11</c:v>
                </c:pt>
                <c:pt idx="519">
                  <c:v>7.11</c:v>
                </c:pt>
                <c:pt idx="520">
                  <c:v>7.12</c:v>
                </c:pt>
                <c:pt idx="521">
                  <c:v>7.12</c:v>
                </c:pt>
                <c:pt idx="522">
                  <c:v>7.12</c:v>
                </c:pt>
                <c:pt idx="523">
                  <c:v>7.13</c:v>
                </c:pt>
                <c:pt idx="524">
                  <c:v>7.14</c:v>
                </c:pt>
                <c:pt idx="525">
                  <c:v>7.16</c:v>
                </c:pt>
                <c:pt idx="526">
                  <c:v>7.19</c:v>
                </c:pt>
                <c:pt idx="527">
                  <c:v>7.22</c:v>
                </c:pt>
                <c:pt idx="528">
                  <c:v>7.26</c:v>
                </c:pt>
                <c:pt idx="529">
                  <c:v>7.33</c:v>
                </c:pt>
                <c:pt idx="530">
                  <c:v>7.38</c:v>
                </c:pt>
                <c:pt idx="531">
                  <c:v>7.44</c:v>
                </c:pt>
                <c:pt idx="532">
                  <c:v>7.5</c:v>
                </c:pt>
                <c:pt idx="533">
                  <c:v>7.59</c:v>
                </c:pt>
                <c:pt idx="534">
                  <c:v>7.7</c:v>
                </c:pt>
                <c:pt idx="535">
                  <c:v>7.91</c:v>
                </c:pt>
                <c:pt idx="536">
                  <c:v>8.1199999999999992</c:v>
                </c:pt>
                <c:pt idx="537">
                  <c:v>8.3000000000000007</c:v>
                </c:pt>
                <c:pt idx="538">
                  <c:v>8.4700000000000006</c:v>
                </c:pt>
                <c:pt idx="539">
                  <c:v>8.58</c:v>
                </c:pt>
                <c:pt idx="540">
                  <c:v>8.6300000000000008</c:v>
                </c:pt>
                <c:pt idx="541">
                  <c:v>8.67</c:v>
                </c:pt>
                <c:pt idx="542">
                  <c:v>8.81</c:v>
                </c:pt>
                <c:pt idx="543">
                  <c:v>8.91</c:v>
                </c:pt>
                <c:pt idx="544">
                  <c:v>8.98</c:v>
                </c:pt>
                <c:pt idx="545">
                  <c:v>9</c:v>
                </c:pt>
                <c:pt idx="546">
                  <c:v>9.07</c:v>
                </c:pt>
                <c:pt idx="547">
                  <c:v>9.07</c:v>
                </c:pt>
                <c:pt idx="548">
                  <c:v>9.07</c:v>
                </c:pt>
                <c:pt idx="549">
                  <c:v>9.07</c:v>
                </c:pt>
                <c:pt idx="550">
                  <c:v>9.0500000000000007</c:v>
                </c:pt>
                <c:pt idx="551">
                  <c:v>9.02</c:v>
                </c:pt>
                <c:pt idx="552">
                  <c:v>8.9499999999999993</c:v>
                </c:pt>
                <c:pt idx="553">
                  <c:v>8.91</c:v>
                </c:pt>
                <c:pt idx="554">
                  <c:v>8.8800000000000008</c:v>
                </c:pt>
                <c:pt idx="555">
                  <c:v>8.86</c:v>
                </c:pt>
                <c:pt idx="556">
                  <c:v>8.7899999999999991</c:v>
                </c:pt>
                <c:pt idx="557">
                  <c:v>8.77</c:v>
                </c:pt>
                <c:pt idx="558">
                  <c:v>8.74</c:v>
                </c:pt>
                <c:pt idx="559">
                  <c:v>8.74</c:v>
                </c:pt>
                <c:pt idx="560">
                  <c:v>8.7200000000000006</c:v>
                </c:pt>
                <c:pt idx="561">
                  <c:v>8.6999999999999993</c:v>
                </c:pt>
                <c:pt idx="562">
                  <c:v>8.6300000000000008</c:v>
                </c:pt>
                <c:pt idx="563">
                  <c:v>8.6</c:v>
                </c:pt>
                <c:pt idx="564">
                  <c:v>8.56</c:v>
                </c:pt>
                <c:pt idx="565">
                  <c:v>8.5399999999999991</c:v>
                </c:pt>
                <c:pt idx="566">
                  <c:v>8.51</c:v>
                </c:pt>
                <c:pt idx="567">
                  <c:v>8.51</c:v>
                </c:pt>
                <c:pt idx="568">
                  <c:v>8.49</c:v>
                </c:pt>
                <c:pt idx="569">
                  <c:v>8.4700000000000006</c:v>
                </c:pt>
                <c:pt idx="570">
                  <c:v>8.44</c:v>
                </c:pt>
                <c:pt idx="571">
                  <c:v>8.42</c:v>
                </c:pt>
                <c:pt idx="572">
                  <c:v>8.42</c:v>
                </c:pt>
                <c:pt idx="573">
                  <c:v>8.4</c:v>
                </c:pt>
                <c:pt idx="574">
                  <c:v>8.3699999999999992</c:v>
                </c:pt>
                <c:pt idx="575">
                  <c:v>8.3699999999999992</c:v>
                </c:pt>
                <c:pt idx="576">
                  <c:v>8.35</c:v>
                </c:pt>
                <c:pt idx="577">
                  <c:v>8.35</c:v>
                </c:pt>
                <c:pt idx="578">
                  <c:v>8.33</c:v>
                </c:pt>
                <c:pt idx="579">
                  <c:v>8.3000000000000007</c:v>
                </c:pt>
                <c:pt idx="580">
                  <c:v>8.3000000000000007</c:v>
                </c:pt>
                <c:pt idx="581">
                  <c:v>8.3000000000000007</c:v>
                </c:pt>
                <c:pt idx="582">
                  <c:v>8.2799999999999994</c:v>
                </c:pt>
                <c:pt idx="583">
                  <c:v>8.2799999999999994</c:v>
                </c:pt>
                <c:pt idx="584">
                  <c:v>8.2799999999999994</c:v>
                </c:pt>
                <c:pt idx="585">
                  <c:v>8.23</c:v>
                </c:pt>
                <c:pt idx="586">
                  <c:v>8.23</c:v>
                </c:pt>
                <c:pt idx="587">
                  <c:v>8.2100000000000009</c:v>
                </c:pt>
                <c:pt idx="588">
                  <c:v>8.2100000000000009</c:v>
                </c:pt>
                <c:pt idx="589">
                  <c:v>8.19</c:v>
                </c:pt>
                <c:pt idx="590">
                  <c:v>8.14</c:v>
                </c:pt>
                <c:pt idx="591">
                  <c:v>8.14</c:v>
                </c:pt>
                <c:pt idx="592">
                  <c:v>8.14</c:v>
                </c:pt>
                <c:pt idx="593">
                  <c:v>8.1199999999999992</c:v>
                </c:pt>
                <c:pt idx="594">
                  <c:v>8.1199999999999992</c:v>
                </c:pt>
                <c:pt idx="595">
                  <c:v>8.09</c:v>
                </c:pt>
                <c:pt idx="596">
                  <c:v>8.09</c:v>
                </c:pt>
                <c:pt idx="597">
                  <c:v>8.09</c:v>
                </c:pt>
                <c:pt idx="598">
                  <c:v>8.07</c:v>
                </c:pt>
                <c:pt idx="599">
                  <c:v>8.07</c:v>
                </c:pt>
                <c:pt idx="600">
                  <c:v>8.07</c:v>
                </c:pt>
                <c:pt idx="601">
                  <c:v>8.0500000000000007</c:v>
                </c:pt>
                <c:pt idx="602">
                  <c:v>8.0500000000000007</c:v>
                </c:pt>
                <c:pt idx="603">
                  <c:v>8.02</c:v>
                </c:pt>
                <c:pt idx="604">
                  <c:v>8</c:v>
                </c:pt>
                <c:pt idx="605">
                  <c:v>7.98</c:v>
                </c:pt>
                <c:pt idx="606">
                  <c:v>7.98</c:v>
                </c:pt>
                <c:pt idx="607">
                  <c:v>7.96</c:v>
                </c:pt>
                <c:pt idx="608">
                  <c:v>7.96</c:v>
                </c:pt>
                <c:pt idx="609">
                  <c:v>7.93</c:v>
                </c:pt>
                <c:pt idx="610">
                  <c:v>7.93</c:v>
                </c:pt>
                <c:pt idx="611">
                  <c:v>7.91</c:v>
                </c:pt>
                <c:pt idx="612">
                  <c:v>7.89</c:v>
                </c:pt>
                <c:pt idx="613">
                  <c:v>7.86</c:v>
                </c:pt>
                <c:pt idx="614">
                  <c:v>7.84</c:v>
                </c:pt>
                <c:pt idx="615">
                  <c:v>7.84</c:v>
                </c:pt>
                <c:pt idx="616">
                  <c:v>7.82</c:v>
                </c:pt>
                <c:pt idx="617">
                  <c:v>7.82</c:v>
                </c:pt>
                <c:pt idx="618">
                  <c:v>7.79</c:v>
                </c:pt>
                <c:pt idx="619">
                  <c:v>7.77</c:v>
                </c:pt>
                <c:pt idx="620">
                  <c:v>7.79</c:v>
                </c:pt>
                <c:pt idx="621">
                  <c:v>7.77</c:v>
                </c:pt>
                <c:pt idx="622">
                  <c:v>7.77</c:v>
                </c:pt>
                <c:pt idx="623">
                  <c:v>7.77</c:v>
                </c:pt>
                <c:pt idx="624">
                  <c:v>7.77</c:v>
                </c:pt>
                <c:pt idx="625">
                  <c:v>7.75</c:v>
                </c:pt>
                <c:pt idx="626">
                  <c:v>7.75</c:v>
                </c:pt>
                <c:pt idx="627">
                  <c:v>7.72</c:v>
                </c:pt>
                <c:pt idx="628">
                  <c:v>7.72</c:v>
                </c:pt>
                <c:pt idx="629">
                  <c:v>7.7</c:v>
                </c:pt>
                <c:pt idx="630">
                  <c:v>7.7</c:v>
                </c:pt>
                <c:pt idx="631">
                  <c:v>7.69</c:v>
                </c:pt>
                <c:pt idx="632">
                  <c:v>7.68</c:v>
                </c:pt>
                <c:pt idx="633">
                  <c:v>7.68</c:v>
                </c:pt>
                <c:pt idx="634">
                  <c:v>7.67</c:v>
                </c:pt>
                <c:pt idx="635">
                  <c:v>7.65</c:v>
                </c:pt>
                <c:pt idx="636">
                  <c:v>7.65</c:v>
                </c:pt>
                <c:pt idx="637">
                  <c:v>7.64</c:v>
                </c:pt>
                <c:pt idx="638">
                  <c:v>7.64</c:v>
                </c:pt>
                <c:pt idx="639">
                  <c:v>7.63</c:v>
                </c:pt>
                <c:pt idx="640">
                  <c:v>7.62</c:v>
                </c:pt>
                <c:pt idx="641">
                  <c:v>7.62</c:v>
                </c:pt>
                <c:pt idx="642">
                  <c:v>7.62</c:v>
                </c:pt>
                <c:pt idx="643">
                  <c:v>7.61</c:v>
                </c:pt>
                <c:pt idx="644">
                  <c:v>7.61</c:v>
                </c:pt>
                <c:pt idx="645">
                  <c:v>7.61</c:v>
                </c:pt>
                <c:pt idx="646">
                  <c:v>7.6</c:v>
                </c:pt>
                <c:pt idx="647">
                  <c:v>7.6</c:v>
                </c:pt>
                <c:pt idx="648">
                  <c:v>7.62</c:v>
                </c:pt>
                <c:pt idx="649">
                  <c:v>7.66</c:v>
                </c:pt>
                <c:pt idx="650">
                  <c:v>7.67</c:v>
                </c:pt>
                <c:pt idx="651">
                  <c:v>7.67</c:v>
                </c:pt>
                <c:pt idx="652">
                  <c:v>7.66</c:v>
                </c:pt>
                <c:pt idx="653">
                  <c:v>7.64</c:v>
                </c:pt>
                <c:pt idx="654">
                  <c:v>7.63</c:v>
                </c:pt>
                <c:pt idx="655">
                  <c:v>7.62</c:v>
                </c:pt>
                <c:pt idx="656">
                  <c:v>7.61</c:v>
                </c:pt>
                <c:pt idx="657">
                  <c:v>7.61</c:v>
                </c:pt>
                <c:pt idx="658">
                  <c:v>7.59</c:v>
                </c:pt>
                <c:pt idx="659">
                  <c:v>7.59</c:v>
                </c:pt>
                <c:pt idx="660">
                  <c:v>7.59</c:v>
                </c:pt>
                <c:pt idx="661">
                  <c:v>7.59</c:v>
                </c:pt>
                <c:pt idx="662">
                  <c:v>7.58</c:v>
                </c:pt>
                <c:pt idx="663">
                  <c:v>7.58</c:v>
                </c:pt>
                <c:pt idx="664">
                  <c:v>7.57</c:v>
                </c:pt>
                <c:pt idx="665">
                  <c:v>7.56</c:v>
                </c:pt>
                <c:pt idx="666">
                  <c:v>7.56</c:v>
                </c:pt>
                <c:pt idx="667">
                  <c:v>7.55</c:v>
                </c:pt>
                <c:pt idx="668">
                  <c:v>7.55</c:v>
                </c:pt>
                <c:pt idx="669">
                  <c:v>7.54</c:v>
                </c:pt>
                <c:pt idx="670">
                  <c:v>7.54</c:v>
                </c:pt>
                <c:pt idx="671">
                  <c:v>7.53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304640"/>
        <c:axId val="128306176"/>
      </c:scatterChart>
      <c:valAx>
        <c:axId val="128304640"/>
        <c:scaling>
          <c:orientation val="minMax"/>
          <c:max val="41532"/>
          <c:min val="41528"/>
        </c:scaling>
        <c:delete val="0"/>
        <c:axPos val="b"/>
        <c:numFmt formatCode="m/d;@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8306176"/>
        <c:crosses val="autoZero"/>
        <c:crossBetween val="midCat"/>
        <c:majorUnit val="1"/>
      </c:valAx>
      <c:valAx>
        <c:axId val="128306176"/>
        <c:scaling>
          <c:orientation val="minMax"/>
          <c:min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8304640"/>
        <c:crosses val="autoZero"/>
        <c:crossBetween val="midCat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29070229857632"/>
          <c:y val="5.7979612730914759E-2"/>
          <c:w val="0.8151574803149606"/>
          <c:h val="0.80367433785889164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Sheet1!$G$1</c:f>
              <c:strCache>
                <c:ptCount val="1"/>
                <c:pt idx="0">
                  <c:v>Lyons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Sheet1!$A$2:$A$1153</c:f>
              <c:numCache>
                <c:formatCode>m/d/yyyy\ h:mm</c:formatCode>
                <c:ptCount val="1152"/>
                <c:pt idx="0">
                  <c:v>41526</c:v>
                </c:pt>
                <c:pt idx="1">
                  <c:v>41526.010416666664</c:v>
                </c:pt>
                <c:pt idx="2">
                  <c:v>41526.020833333336</c:v>
                </c:pt>
                <c:pt idx="3">
                  <c:v>41526.03125</c:v>
                </c:pt>
                <c:pt idx="4">
                  <c:v>41526.041666666664</c:v>
                </c:pt>
                <c:pt idx="5">
                  <c:v>41526.052083333336</c:v>
                </c:pt>
                <c:pt idx="6">
                  <c:v>41526.0625</c:v>
                </c:pt>
                <c:pt idx="7">
                  <c:v>41526.072916666664</c:v>
                </c:pt>
                <c:pt idx="8">
                  <c:v>41526.083333333336</c:v>
                </c:pt>
                <c:pt idx="9">
                  <c:v>41526.09375</c:v>
                </c:pt>
                <c:pt idx="10">
                  <c:v>41526.104166666664</c:v>
                </c:pt>
                <c:pt idx="11">
                  <c:v>41526.114583333336</c:v>
                </c:pt>
                <c:pt idx="12">
                  <c:v>41526.125</c:v>
                </c:pt>
                <c:pt idx="13">
                  <c:v>41526.135416666664</c:v>
                </c:pt>
                <c:pt idx="14">
                  <c:v>41526.145833333336</c:v>
                </c:pt>
                <c:pt idx="15">
                  <c:v>41526.15625</c:v>
                </c:pt>
                <c:pt idx="16">
                  <c:v>41526.166666666664</c:v>
                </c:pt>
                <c:pt idx="17">
                  <c:v>41526.177083333336</c:v>
                </c:pt>
                <c:pt idx="18">
                  <c:v>41526.1875</c:v>
                </c:pt>
                <c:pt idx="19">
                  <c:v>41526.197916666664</c:v>
                </c:pt>
                <c:pt idx="20">
                  <c:v>41526.208333333336</c:v>
                </c:pt>
                <c:pt idx="21">
                  <c:v>41526.21875</c:v>
                </c:pt>
                <c:pt idx="22">
                  <c:v>41526.229166666664</c:v>
                </c:pt>
                <c:pt idx="23">
                  <c:v>41526.239583333336</c:v>
                </c:pt>
                <c:pt idx="24">
                  <c:v>41526.25</c:v>
                </c:pt>
                <c:pt idx="25">
                  <c:v>41526.260416666664</c:v>
                </c:pt>
                <c:pt idx="26">
                  <c:v>41526.270833333336</c:v>
                </c:pt>
                <c:pt idx="27">
                  <c:v>41526.28125</c:v>
                </c:pt>
                <c:pt idx="28">
                  <c:v>41526.291666666664</c:v>
                </c:pt>
                <c:pt idx="29">
                  <c:v>41526.302083333336</c:v>
                </c:pt>
                <c:pt idx="30">
                  <c:v>41526.3125</c:v>
                </c:pt>
                <c:pt idx="31">
                  <c:v>41526.322916666664</c:v>
                </c:pt>
                <c:pt idx="32">
                  <c:v>41526.333333333336</c:v>
                </c:pt>
                <c:pt idx="33">
                  <c:v>41526.34375</c:v>
                </c:pt>
                <c:pt idx="34">
                  <c:v>41526.354166666664</c:v>
                </c:pt>
                <c:pt idx="35">
                  <c:v>41526.364583333336</c:v>
                </c:pt>
                <c:pt idx="36">
                  <c:v>41526.375</c:v>
                </c:pt>
                <c:pt idx="37">
                  <c:v>41526.385416666664</c:v>
                </c:pt>
                <c:pt idx="38">
                  <c:v>41526.395833333336</c:v>
                </c:pt>
                <c:pt idx="39">
                  <c:v>41526.40625</c:v>
                </c:pt>
                <c:pt idx="40">
                  <c:v>41526.416666666664</c:v>
                </c:pt>
                <c:pt idx="41">
                  <c:v>41526.427083333336</c:v>
                </c:pt>
                <c:pt idx="42">
                  <c:v>41526.4375</c:v>
                </c:pt>
                <c:pt idx="43">
                  <c:v>41526.447916666664</c:v>
                </c:pt>
                <c:pt idx="44">
                  <c:v>41526.458333333336</c:v>
                </c:pt>
                <c:pt idx="45">
                  <c:v>41526.46875</c:v>
                </c:pt>
                <c:pt idx="46">
                  <c:v>41526.479166666664</c:v>
                </c:pt>
                <c:pt idx="47">
                  <c:v>41526.489583333336</c:v>
                </c:pt>
                <c:pt idx="48">
                  <c:v>41526.5</c:v>
                </c:pt>
                <c:pt idx="49">
                  <c:v>41526.510416666664</c:v>
                </c:pt>
                <c:pt idx="50">
                  <c:v>41526.520833333336</c:v>
                </c:pt>
                <c:pt idx="51">
                  <c:v>41526.53125</c:v>
                </c:pt>
                <c:pt idx="52">
                  <c:v>41526.541666666664</c:v>
                </c:pt>
                <c:pt idx="53">
                  <c:v>41526.552083333336</c:v>
                </c:pt>
                <c:pt idx="54">
                  <c:v>41526.5625</c:v>
                </c:pt>
                <c:pt idx="55">
                  <c:v>41526.572916666664</c:v>
                </c:pt>
                <c:pt idx="56">
                  <c:v>41526.583333333336</c:v>
                </c:pt>
                <c:pt idx="57">
                  <c:v>41526.59375</c:v>
                </c:pt>
                <c:pt idx="58">
                  <c:v>41526.604166666664</c:v>
                </c:pt>
                <c:pt idx="59">
                  <c:v>41526.614583333336</c:v>
                </c:pt>
                <c:pt idx="60">
                  <c:v>41526.625</c:v>
                </c:pt>
                <c:pt idx="61">
                  <c:v>41526.635416666664</c:v>
                </c:pt>
                <c:pt idx="62">
                  <c:v>41526.645833333336</c:v>
                </c:pt>
                <c:pt idx="63">
                  <c:v>41526.65625</c:v>
                </c:pt>
                <c:pt idx="64">
                  <c:v>41526.666666666664</c:v>
                </c:pt>
                <c:pt idx="65">
                  <c:v>41526.677083333336</c:v>
                </c:pt>
                <c:pt idx="66">
                  <c:v>41526.6875</c:v>
                </c:pt>
                <c:pt idx="67">
                  <c:v>41526.697916666664</c:v>
                </c:pt>
                <c:pt idx="68">
                  <c:v>41526.708333333336</c:v>
                </c:pt>
                <c:pt idx="69">
                  <c:v>41526.71875</c:v>
                </c:pt>
                <c:pt idx="70">
                  <c:v>41526.729166666664</c:v>
                </c:pt>
                <c:pt idx="71">
                  <c:v>41526.739583333336</c:v>
                </c:pt>
                <c:pt idx="72">
                  <c:v>41526.75</c:v>
                </c:pt>
                <c:pt idx="73">
                  <c:v>41526.760416666664</c:v>
                </c:pt>
                <c:pt idx="74">
                  <c:v>41526.770833333336</c:v>
                </c:pt>
                <c:pt idx="75">
                  <c:v>41526.78125</c:v>
                </c:pt>
                <c:pt idx="76">
                  <c:v>41526.791666666664</c:v>
                </c:pt>
                <c:pt idx="77">
                  <c:v>41526.802083333336</c:v>
                </c:pt>
                <c:pt idx="78">
                  <c:v>41526.8125</c:v>
                </c:pt>
                <c:pt idx="79">
                  <c:v>41526.822916666664</c:v>
                </c:pt>
                <c:pt idx="80">
                  <c:v>41526.833333333336</c:v>
                </c:pt>
                <c:pt idx="81">
                  <c:v>41526.84375</c:v>
                </c:pt>
                <c:pt idx="82">
                  <c:v>41526.854166666664</c:v>
                </c:pt>
                <c:pt idx="83">
                  <c:v>41526.864583333336</c:v>
                </c:pt>
                <c:pt idx="84">
                  <c:v>41526.875</c:v>
                </c:pt>
                <c:pt idx="85">
                  <c:v>41526.885416666664</c:v>
                </c:pt>
                <c:pt idx="86">
                  <c:v>41526.895833333336</c:v>
                </c:pt>
                <c:pt idx="87">
                  <c:v>41526.90625</c:v>
                </c:pt>
                <c:pt idx="88">
                  <c:v>41526.916666666664</c:v>
                </c:pt>
                <c:pt idx="89">
                  <c:v>41526.927083333336</c:v>
                </c:pt>
                <c:pt idx="90">
                  <c:v>41526.9375</c:v>
                </c:pt>
                <c:pt idx="91">
                  <c:v>41526.947916666664</c:v>
                </c:pt>
                <c:pt idx="92">
                  <c:v>41526.958333333336</c:v>
                </c:pt>
                <c:pt idx="93">
                  <c:v>41526.96875</c:v>
                </c:pt>
                <c:pt idx="94">
                  <c:v>41526.979166666664</c:v>
                </c:pt>
                <c:pt idx="95">
                  <c:v>41526.989583333336</c:v>
                </c:pt>
                <c:pt idx="96">
                  <c:v>41527</c:v>
                </c:pt>
                <c:pt idx="97">
                  <c:v>41527.010416666664</c:v>
                </c:pt>
                <c:pt idx="98">
                  <c:v>41527.020833333336</c:v>
                </c:pt>
                <c:pt idx="99">
                  <c:v>41527.03125</c:v>
                </c:pt>
                <c:pt idx="100">
                  <c:v>41527.041666666664</c:v>
                </c:pt>
                <c:pt idx="101">
                  <c:v>41527.052083333336</c:v>
                </c:pt>
                <c:pt idx="102">
                  <c:v>41527.0625</c:v>
                </c:pt>
                <c:pt idx="103">
                  <c:v>41527.072916666664</c:v>
                </c:pt>
                <c:pt idx="104">
                  <c:v>41527.083333333336</c:v>
                </c:pt>
                <c:pt idx="105">
                  <c:v>41527.09375</c:v>
                </c:pt>
                <c:pt idx="106">
                  <c:v>41527.104166666664</c:v>
                </c:pt>
                <c:pt idx="107">
                  <c:v>41527.114583333336</c:v>
                </c:pt>
                <c:pt idx="108">
                  <c:v>41527.125</c:v>
                </c:pt>
                <c:pt idx="109">
                  <c:v>41527.135416666664</c:v>
                </c:pt>
                <c:pt idx="110">
                  <c:v>41527.145833333336</c:v>
                </c:pt>
                <c:pt idx="111">
                  <c:v>41527.15625</c:v>
                </c:pt>
                <c:pt idx="112">
                  <c:v>41527.166666666664</c:v>
                </c:pt>
                <c:pt idx="113">
                  <c:v>41527.177083333336</c:v>
                </c:pt>
                <c:pt idx="114">
                  <c:v>41527.1875</c:v>
                </c:pt>
                <c:pt idx="115">
                  <c:v>41527.197916666664</c:v>
                </c:pt>
                <c:pt idx="116">
                  <c:v>41527.208333333336</c:v>
                </c:pt>
                <c:pt idx="117">
                  <c:v>41527.21875</c:v>
                </c:pt>
                <c:pt idx="118">
                  <c:v>41527.229166666664</c:v>
                </c:pt>
                <c:pt idx="119">
                  <c:v>41527.239583333336</c:v>
                </c:pt>
                <c:pt idx="120">
                  <c:v>41527.25</c:v>
                </c:pt>
                <c:pt idx="121">
                  <c:v>41527.260416666664</c:v>
                </c:pt>
                <c:pt idx="122">
                  <c:v>41527.270833333336</c:v>
                </c:pt>
                <c:pt idx="123">
                  <c:v>41527.28125</c:v>
                </c:pt>
                <c:pt idx="124">
                  <c:v>41527.291666666664</c:v>
                </c:pt>
                <c:pt idx="125">
                  <c:v>41527.302083333336</c:v>
                </c:pt>
                <c:pt idx="126">
                  <c:v>41527.3125</c:v>
                </c:pt>
                <c:pt idx="127">
                  <c:v>41527.322916666664</c:v>
                </c:pt>
                <c:pt idx="128">
                  <c:v>41527.333333333336</c:v>
                </c:pt>
                <c:pt idx="129">
                  <c:v>41527.34375</c:v>
                </c:pt>
                <c:pt idx="130">
                  <c:v>41527.354166666664</c:v>
                </c:pt>
                <c:pt idx="131">
                  <c:v>41527.364583333336</c:v>
                </c:pt>
                <c:pt idx="132">
                  <c:v>41527.375</c:v>
                </c:pt>
                <c:pt idx="133">
                  <c:v>41527.385416666664</c:v>
                </c:pt>
                <c:pt idx="134">
                  <c:v>41527.395833333336</c:v>
                </c:pt>
                <c:pt idx="135">
                  <c:v>41527.40625</c:v>
                </c:pt>
                <c:pt idx="136">
                  <c:v>41527.416666666664</c:v>
                </c:pt>
                <c:pt idx="137">
                  <c:v>41527.427083333336</c:v>
                </c:pt>
                <c:pt idx="138">
                  <c:v>41527.4375</c:v>
                </c:pt>
                <c:pt idx="139">
                  <c:v>41527.447916666664</c:v>
                </c:pt>
                <c:pt idx="140">
                  <c:v>41527.458333333336</c:v>
                </c:pt>
                <c:pt idx="141">
                  <c:v>41527.46875</c:v>
                </c:pt>
                <c:pt idx="142">
                  <c:v>41527.479166666664</c:v>
                </c:pt>
                <c:pt idx="143">
                  <c:v>41527.489583333336</c:v>
                </c:pt>
                <c:pt idx="144">
                  <c:v>41527.5</c:v>
                </c:pt>
                <c:pt idx="145">
                  <c:v>41527.510416666664</c:v>
                </c:pt>
                <c:pt idx="146">
                  <c:v>41527.520833333336</c:v>
                </c:pt>
                <c:pt idx="147">
                  <c:v>41527.53125</c:v>
                </c:pt>
                <c:pt idx="148">
                  <c:v>41527.541666666664</c:v>
                </c:pt>
                <c:pt idx="149">
                  <c:v>41527.552083333336</c:v>
                </c:pt>
                <c:pt idx="150">
                  <c:v>41527.5625</c:v>
                </c:pt>
                <c:pt idx="151">
                  <c:v>41527.572916666664</c:v>
                </c:pt>
                <c:pt idx="152">
                  <c:v>41527.583333333336</c:v>
                </c:pt>
                <c:pt idx="153">
                  <c:v>41527.59375</c:v>
                </c:pt>
                <c:pt idx="154">
                  <c:v>41527.604166666664</c:v>
                </c:pt>
                <c:pt idx="155">
                  <c:v>41527.614583333336</c:v>
                </c:pt>
                <c:pt idx="156">
                  <c:v>41527.625</c:v>
                </c:pt>
                <c:pt idx="157">
                  <c:v>41527.635416666664</c:v>
                </c:pt>
                <c:pt idx="158">
                  <c:v>41527.645833333336</c:v>
                </c:pt>
                <c:pt idx="159">
                  <c:v>41527.65625</c:v>
                </c:pt>
                <c:pt idx="160">
                  <c:v>41527.666666666664</c:v>
                </c:pt>
                <c:pt idx="161">
                  <c:v>41527.677083333336</c:v>
                </c:pt>
                <c:pt idx="162">
                  <c:v>41527.6875</c:v>
                </c:pt>
                <c:pt idx="163">
                  <c:v>41527.697916666664</c:v>
                </c:pt>
                <c:pt idx="164">
                  <c:v>41527.708333333336</c:v>
                </c:pt>
                <c:pt idx="165">
                  <c:v>41527.71875</c:v>
                </c:pt>
                <c:pt idx="166">
                  <c:v>41527.729166666664</c:v>
                </c:pt>
                <c:pt idx="167">
                  <c:v>41527.739583333336</c:v>
                </c:pt>
                <c:pt idx="168">
                  <c:v>41527.75</c:v>
                </c:pt>
                <c:pt idx="169">
                  <c:v>41527.760416666664</c:v>
                </c:pt>
                <c:pt idx="170">
                  <c:v>41527.770833333336</c:v>
                </c:pt>
                <c:pt idx="171">
                  <c:v>41527.78125</c:v>
                </c:pt>
                <c:pt idx="172">
                  <c:v>41527.791666666664</c:v>
                </c:pt>
                <c:pt idx="173">
                  <c:v>41527.802083333336</c:v>
                </c:pt>
                <c:pt idx="174">
                  <c:v>41527.8125</c:v>
                </c:pt>
                <c:pt idx="175">
                  <c:v>41527.822916666664</c:v>
                </c:pt>
                <c:pt idx="176">
                  <c:v>41527.833333333336</c:v>
                </c:pt>
                <c:pt idx="177">
                  <c:v>41527.84375</c:v>
                </c:pt>
                <c:pt idx="178">
                  <c:v>41527.854166666664</c:v>
                </c:pt>
                <c:pt idx="179">
                  <c:v>41527.864583333336</c:v>
                </c:pt>
                <c:pt idx="180">
                  <c:v>41527.875</c:v>
                </c:pt>
                <c:pt idx="181">
                  <c:v>41527.885416666664</c:v>
                </c:pt>
                <c:pt idx="182">
                  <c:v>41527.895833333336</c:v>
                </c:pt>
                <c:pt idx="183">
                  <c:v>41527.90625</c:v>
                </c:pt>
                <c:pt idx="184">
                  <c:v>41527.916666666664</c:v>
                </c:pt>
                <c:pt idx="185">
                  <c:v>41527.927083333336</c:v>
                </c:pt>
                <c:pt idx="186">
                  <c:v>41527.9375</c:v>
                </c:pt>
                <c:pt idx="187">
                  <c:v>41527.947916666664</c:v>
                </c:pt>
                <c:pt idx="188">
                  <c:v>41527.958333333336</c:v>
                </c:pt>
                <c:pt idx="189">
                  <c:v>41527.96875</c:v>
                </c:pt>
                <c:pt idx="190">
                  <c:v>41527.979166666664</c:v>
                </c:pt>
                <c:pt idx="191">
                  <c:v>41527.989583333336</c:v>
                </c:pt>
                <c:pt idx="192">
                  <c:v>41528</c:v>
                </c:pt>
                <c:pt idx="193">
                  <c:v>41528.010416666664</c:v>
                </c:pt>
                <c:pt idx="194">
                  <c:v>41528.020833333336</c:v>
                </c:pt>
                <c:pt idx="195">
                  <c:v>41528.03125</c:v>
                </c:pt>
                <c:pt idx="196">
                  <c:v>41528.041666666664</c:v>
                </c:pt>
                <c:pt idx="197">
                  <c:v>41528.052083333336</c:v>
                </c:pt>
                <c:pt idx="198">
                  <c:v>41528.0625</c:v>
                </c:pt>
                <c:pt idx="199">
                  <c:v>41528.072916666664</c:v>
                </c:pt>
                <c:pt idx="200">
                  <c:v>41528.083333333336</c:v>
                </c:pt>
                <c:pt idx="201">
                  <c:v>41528.09375</c:v>
                </c:pt>
                <c:pt idx="202">
                  <c:v>41528.104166666664</c:v>
                </c:pt>
                <c:pt idx="203">
                  <c:v>41528.114583333336</c:v>
                </c:pt>
                <c:pt idx="204">
                  <c:v>41528.125</c:v>
                </c:pt>
                <c:pt idx="205">
                  <c:v>41528.135416666664</c:v>
                </c:pt>
                <c:pt idx="206">
                  <c:v>41528.145833333336</c:v>
                </c:pt>
                <c:pt idx="207">
                  <c:v>41528.15625</c:v>
                </c:pt>
                <c:pt idx="208">
                  <c:v>41528.166666666664</c:v>
                </c:pt>
                <c:pt idx="209">
                  <c:v>41528.177083333336</c:v>
                </c:pt>
                <c:pt idx="210">
                  <c:v>41528.1875</c:v>
                </c:pt>
                <c:pt idx="211">
                  <c:v>41528.197916666664</c:v>
                </c:pt>
                <c:pt idx="212">
                  <c:v>41528.208333333336</c:v>
                </c:pt>
                <c:pt idx="213">
                  <c:v>41528.21875</c:v>
                </c:pt>
                <c:pt idx="214">
                  <c:v>41528.229166666664</c:v>
                </c:pt>
                <c:pt idx="215">
                  <c:v>41528.239583333336</c:v>
                </c:pt>
                <c:pt idx="216">
                  <c:v>41528.25</c:v>
                </c:pt>
                <c:pt idx="217">
                  <c:v>41528.260416666664</c:v>
                </c:pt>
                <c:pt idx="218">
                  <c:v>41528.270833333336</c:v>
                </c:pt>
                <c:pt idx="219">
                  <c:v>41528.28125</c:v>
                </c:pt>
                <c:pt idx="220">
                  <c:v>41528.291666666664</c:v>
                </c:pt>
                <c:pt idx="221">
                  <c:v>41528.302083333336</c:v>
                </c:pt>
                <c:pt idx="222">
                  <c:v>41528.3125</c:v>
                </c:pt>
                <c:pt idx="223">
                  <c:v>41528.322916666664</c:v>
                </c:pt>
                <c:pt idx="224">
                  <c:v>41528.333333333336</c:v>
                </c:pt>
                <c:pt idx="225">
                  <c:v>41528.34375</c:v>
                </c:pt>
                <c:pt idx="226">
                  <c:v>41528.354166666664</c:v>
                </c:pt>
                <c:pt idx="227">
                  <c:v>41528.364583333336</c:v>
                </c:pt>
                <c:pt idx="228">
                  <c:v>41528.375</c:v>
                </c:pt>
                <c:pt idx="229">
                  <c:v>41528.385416666664</c:v>
                </c:pt>
                <c:pt idx="230">
                  <c:v>41528.395833333336</c:v>
                </c:pt>
                <c:pt idx="231">
                  <c:v>41528.40625</c:v>
                </c:pt>
                <c:pt idx="232">
                  <c:v>41528.416666666664</c:v>
                </c:pt>
                <c:pt idx="233">
                  <c:v>41528.427083333336</c:v>
                </c:pt>
                <c:pt idx="234">
                  <c:v>41528.4375</c:v>
                </c:pt>
                <c:pt idx="235">
                  <c:v>41528.447916666664</c:v>
                </c:pt>
                <c:pt idx="236">
                  <c:v>41528.458333333336</c:v>
                </c:pt>
                <c:pt idx="237">
                  <c:v>41528.46875</c:v>
                </c:pt>
                <c:pt idx="238">
                  <c:v>41528.479166666664</c:v>
                </c:pt>
                <c:pt idx="239">
                  <c:v>41528.489583333336</c:v>
                </c:pt>
                <c:pt idx="240">
                  <c:v>41528.5</c:v>
                </c:pt>
                <c:pt idx="241">
                  <c:v>41528.510416666664</c:v>
                </c:pt>
                <c:pt idx="242">
                  <c:v>41528.520833333336</c:v>
                </c:pt>
                <c:pt idx="243">
                  <c:v>41528.53125</c:v>
                </c:pt>
                <c:pt idx="244">
                  <c:v>41528.541666666664</c:v>
                </c:pt>
                <c:pt idx="245">
                  <c:v>41528.552083333336</c:v>
                </c:pt>
                <c:pt idx="246">
                  <c:v>41528.5625</c:v>
                </c:pt>
                <c:pt idx="247">
                  <c:v>41528.572916666664</c:v>
                </c:pt>
                <c:pt idx="248">
                  <c:v>41528.583333333336</c:v>
                </c:pt>
                <c:pt idx="249">
                  <c:v>41528.59375</c:v>
                </c:pt>
                <c:pt idx="250">
                  <c:v>41528.604166666664</c:v>
                </c:pt>
                <c:pt idx="251">
                  <c:v>41528.614583333336</c:v>
                </c:pt>
                <c:pt idx="252">
                  <c:v>41528.625</c:v>
                </c:pt>
                <c:pt idx="253">
                  <c:v>41528.635416666664</c:v>
                </c:pt>
                <c:pt idx="254">
                  <c:v>41528.645833333336</c:v>
                </c:pt>
                <c:pt idx="255">
                  <c:v>41528.65625</c:v>
                </c:pt>
                <c:pt idx="256">
                  <c:v>41528.666666666664</c:v>
                </c:pt>
                <c:pt idx="257">
                  <c:v>41528.677083333336</c:v>
                </c:pt>
                <c:pt idx="258">
                  <c:v>41528.6875</c:v>
                </c:pt>
                <c:pt idx="259">
                  <c:v>41528.697916666664</c:v>
                </c:pt>
                <c:pt idx="260">
                  <c:v>41528.708333333336</c:v>
                </c:pt>
                <c:pt idx="261">
                  <c:v>41528.71875</c:v>
                </c:pt>
                <c:pt idx="262">
                  <c:v>41528.729166666664</c:v>
                </c:pt>
                <c:pt idx="263">
                  <c:v>41528.739583333336</c:v>
                </c:pt>
                <c:pt idx="264">
                  <c:v>41528.75</c:v>
                </c:pt>
                <c:pt idx="265">
                  <c:v>41528.760416666664</c:v>
                </c:pt>
                <c:pt idx="266">
                  <c:v>41528.770833333336</c:v>
                </c:pt>
                <c:pt idx="267">
                  <c:v>41528.78125</c:v>
                </c:pt>
                <c:pt idx="268">
                  <c:v>41528.791666666664</c:v>
                </c:pt>
                <c:pt idx="269">
                  <c:v>41528.802083333336</c:v>
                </c:pt>
                <c:pt idx="270">
                  <c:v>41528.8125</c:v>
                </c:pt>
                <c:pt idx="271">
                  <c:v>41528.822916666664</c:v>
                </c:pt>
                <c:pt idx="272">
                  <c:v>41528.833333333336</c:v>
                </c:pt>
                <c:pt idx="273">
                  <c:v>41528.84375</c:v>
                </c:pt>
                <c:pt idx="274">
                  <c:v>41528.854166666664</c:v>
                </c:pt>
                <c:pt idx="275">
                  <c:v>41528.864583333336</c:v>
                </c:pt>
                <c:pt idx="276">
                  <c:v>41528.875</c:v>
                </c:pt>
                <c:pt idx="277">
                  <c:v>41528.885416666664</c:v>
                </c:pt>
                <c:pt idx="278">
                  <c:v>41528.895833333336</c:v>
                </c:pt>
                <c:pt idx="279">
                  <c:v>41528.90625</c:v>
                </c:pt>
                <c:pt idx="280">
                  <c:v>41528.916666666664</c:v>
                </c:pt>
                <c:pt idx="281">
                  <c:v>41528.927083333336</c:v>
                </c:pt>
                <c:pt idx="282">
                  <c:v>41528.9375</c:v>
                </c:pt>
                <c:pt idx="283">
                  <c:v>41528.947916666664</c:v>
                </c:pt>
                <c:pt idx="284">
                  <c:v>41528.958333333336</c:v>
                </c:pt>
                <c:pt idx="285">
                  <c:v>41528.96875</c:v>
                </c:pt>
                <c:pt idx="286">
                  <c:v>41528.979166666664</c:v>
                </c:pt>
                <c:pt idx="287">
                  <c:v>41528.989583333336</c:v>
                </c:pt>
                <c:pt idx="288">
                  <c:v>41529</c:v>
                </c:pt>
                <c:pt idx="289">
                  <c:v>41529.010416666664</c:v>
                </c:pt>
                <c:pt idx="290">
                  <c:v>41529.020833333336</c:v>
                </c:pt>
                <c:pt idx="291">
                  <c:v>41529.03125</c:v>
                </c:pt>
                <c:pt idx="292">
                  <c:v>41529.041666666664</c:v>
                </c:pt>
                <c:pt idx="293">
                  <c:v>41529.052083333336</c:v>
                </c:pt>
                <c:pt idx="294">
                  <c:v>41529.0625</c:v>
                </c:pt>
                <c:pt idx="295">
                  <c:v>41529.072916666664</c:v>
                </c:pt>
                <c:pt idx="296">
                  <c:v>41529.083333333336</c:v>
                </c:pt>
                <c:pt idx="297">
                  <c:v>41529.09375</c:v>
                </c:pt>
                <c:pt idx="298">
                  <c:v>41529.104166666664</c:v>
                </c:pt>
                <c:pt idx="299">
                  <c:v>41529.114583333336</c:v>
                </c:pt>
                <c:pt idx="300">
                  <c:v>41529.125</c:v>
                </c:pt>
                <c:pt idx="301">
                  <c:v>41529.135416666664</c:v>
                </c:pt>
                <c:pt idx="302">
                  <c:v>41529.145833333336</c:v>
                </c:pt>
                <c:pt idx="303">
                  <c:v>41529.15625</c:v>
                </c:pt>
                <c:pt idx="304">
                  <c:v>41529.166666666664</c:v>
                </c:pt>
                <c:pt idx="305">
                  <c:v>41529.177083333336</c:v>
                </c:pt>
                <c:pt idx="306">
                  <c:v>41529.1875</c:v>
                </c:pt>
                <c:pt idx="307">
                  <c:v>41529.197916666664</c:v>
                </c:pt>
                <c:pt idx="308">
                  <c:v>41529.208333333336</c:v>
                </c:pt>
                <c:pt idx="309">
                  <c:v>41529.21875</c:v>
                </c:pt>
                <c:pt idx="310">
                  <c:v>41529.229166666664</c:v>
                </c:pt>
                <c:pt idx="311">
                  <c:v>41529.239583333336</c:v>
                </c:pt>
                <c:pt idx="312">
                  <c:v>41529.25</c:v>
                </c:pt>
                <c:pt idx="313">
                  <c:v>41529.260416666664</c:v>
                </c:pt>
                <c:pt idx="314">
                  <c:v>41529.270833333336</c:v>
                </c:pt>
                <c:pt idx="315">
                  <c:v>41529.28125</c:v>
                </c:pt>
                <c:pt idx="316">
                  <c:v>41529.291666666664</c:v>
                </c:pt>
                <c:pt idx="317">
                  <c:v>41529.302083333336</c:v>
                </c:pt>
                <c:pt idx="318">
                  <c:v>41529.3125</c:v>
                </c:pt>
                <c:pt idx="319">
                  <c:v>41529.322916666664</c:v>
                </c:pt>
                <c:pt idx="320">
                  <c:v>41529.333333333336</c:v>
                </c:pt>
                <c:pt idx="321">
                  <c:v>41529.34375</c:v>
                </c:pt>
                <c:pt idx="322">
                  <c:v>41529.354166666664</c:v>
                </c:pt>
                <c:pt idx="323">
                  <c:v>41529.364583333336</c:v>
                </c:pt>
                <c:pt idx="324">
                  <c:v>41529.375</c:v>
                </c:pt>
                <c:pt idx="325">
                  <c:v>41529.385416666664</c:v>
                </c:pt>
                <c:pt idx="326">
                  <c:v>41529.395833333336</c:v>
                </c:pt>
                <c:pt idx="327">
                  <c:v>41529.40625</c:v>
                </c:pt>
                <c:pt idx="328">
                  <c:v>41529.416666666664</c:v>
                </c:pt>
                <c:pt idx="329">
                  <c:v>41529.427083333336</c:v>
                </c:pt>
                <c:pt idx="330">
                  <c:v>41529.4375</c:v>
                </c:pt>
                <c:pt idx="331">
                  <c:v>41529.447916666664</c:v>
                </c:pt>
                <c:pt idx="332">
                  <c:v>41529.458333333336</c:v>
                </c:pt>
                <c:pt idx="333">
                  <c:v>41529.46875</c:v>
                </c:pt>
                <c:pt idx="334">
                  <c:v>41529.479166666664</c:v>
                </c:pt>
                <c:pt idx="335">
                  <c:v>41529.489583333336</c:v>
                </c:pt>
                <c:pt idx="336">
                  <c:v>41529.5</c:v>
                </c:pt>
                <c:pt idx="337">
                  <c:v>41529.510416666664</c:v>
                </c:pt>
                <c:pt idx="338">
                  <c:v>41529.520833333336</c:v>
                </c:pt>
                <c:pt idx="339">
                  <c:v>41529.53125</c:v>
                </c:pt>
                <c:pt idx="340">
                  <c:v>41529.541666666664</c:v>
                </c:pt>
                <c:pt idx="341">
                  <c:v>41529.552083333336</c:v>
                </c:pt>
                <c:pt idx="342">
                  <c:v>41529.5625</c:v>
                </c:pt>
                <c:pt idx="343">
                  <c:v>41529.572916666664</c:v>
                </c:pt>
                <c:pt idx="344">
                  <c:v>41529.583333333336</c:v>
                </c:pt>
                <c:pt idx="345">
                  <c:v>41529.59375</c:v>
                </c:pt>
                <c:pt idx="346">
                  <c:v>41529.604166666664</c:v>
                </c:pt>
                <c:pt idx="347">
                  <c:v>41529.614583333336</c:v>
                </c:pt>
                <c:pt idx="348">
                  <c:v>41529.625</c:v>
                </c:pt>
                <c:pt idx="349">
                  <c:v>41529.635416666664</c:v>
                </c:pt>
                <c:pt idx="350">
                  <c:v>41529.645833333336</c:v>
                </c:pt>
                <c:pt idx="351">
                  <c:v>41529.65625</c:v>
                </c:pt>
                <c:pt idx="352">
                  <c:v>41529.666666666664</c:v>
                </c:pt>
                <c:pt idx="353">
                  <c:v>41529.677083333336</c:v>
                </c:pt>
                <c:pt idx="354">
                  <c:v>41529.6875</c:v>
                </c:pt>
                <c:pt idx="355">
                  <c:v>41529.697916666664</c:v>
                </c:pt>
                <c:pt idx="356">
                  <c:v>41529.708333333336</c:v>
                </c:pt>
                <c:pt idx="357">
                  <c:v>41529.71875</c:v>
                </c:pt>
                <c:pt idx="358">
                  <c:v>41529.729166666664</c:v>
                </c:pt>
                <c:pt idx="359">
                  <c:v>41529.739583333336</c:v>
                </c:pt>
                <c:pt idx="360">
                  <c:v>41529.75</c:v>
                </c:pt>
                <c:pt idx="361">
                  <c:v>41529.760416666664</c:v>
                </c:pt>
                <c:pt idx="362">
                  <c:v>41529.770833333336</c:v>
                </c:pt>
                <c:pt idx="363">
                  <c:v>41529.78125</c:v>
                </c:pt>
                <c:pt idx="364">
                  <c:v>41529.791666666664</c:v>
                </c:pt>
                <c:pt idx="365">
                  <c:v>41529.802083333336</c:v>
                </c:pt>
                <c:pt idx="366">
                  <c:v>41529.8125</c:v>
                </c:pt>
                <c:pt idx="367">
                  <c:v>41529.822916666664</c:v>
                </c:pt>
                <c:pt idx="368">
                  <c:v>41529.833333333336</c:v>
                </c:pt>
                <c:pt idx="369">
                  <c:v>41529.84375</c:v>
                </c:pt>
                <c:pt idx="370">
                  <c:v>41529.854166666664</c:v>
                </c:pt>
                <c:pt idx="371">
                  <c:v>41529.864583333336</c:v>
                </c:pt>
                <c:pt idx="372">
                  <c:v>41529.875</c:v>
                </c:pt>
                <c:pt idx="373">
                  <c:v>41529.885416666664</c:v>
                </c:pt>
                <c:pt idx="374">
                  <c:v>41529.895833333336</c:v>
                </c:pt>
                <c:pt idx="375">
                  <c:v>41529.90625</c:v>
                </c:pt>
                <c:pt idx="376">
                  <c:v>41529.916666666664</c:v>
                </c:pt>
                <c:pt idx="377">
                  <c:v>41529.927083333336</c:v>
                </c:pt>
                <c:pt idx="378">
                  <c:v>41529.9375</c:v>
                </c:pt>
                <c:pt idx="379">
                  <c:v>41529.947916666664</c:v>
                </c:pt>
                <c:pt idx="380">
                  <c:v>41529.958333333336</c:v>
                </c:pt>
                <c:pt idx="381">
                  <c:v>41529.96875</c:v>
                </c:pt>
                <c:pt idx="382">
                  <c:v>41529.979166666664</c:v>
                </c:pt>
                <c:pt idx="383">
                  <c:v>41529.989583333336</c:v>
                </c:pt>
                <c:pt idx="384">
                  <c:v>41530</c:v>
                </c:pt>
                <c:pt idx="385">
                  <c:v>41530.010416666664</c:v>
                </c:pt>
                <c:pt idx="386">
                  <c:v>41530.020833333336</c:v>
                </c:pt>
                <c:pt idx="387">
                  <c:v>41530.03125</c:v>
                </c:pt>
                <c:pt idx="388">
                  <c:v>41530.041666666664</c:v>
                </c:pt>
                <c:pt idx="389">
                  <c:v>41530.052083333336</c:v>
                </c:pt>
                <c:pt idx="390">
                  <c:v>41530.0625</c:v>
                </c:pt>
                <c:pt idx="391">
                  <c:v>41530.072916666664</c:v>
                </c:pt>
                <c:pt idx="392">
                  <c:v>41530.083333333336</c:v>
                </c:pt>
                <c:pt idx="393">
                  <c:v>41530.09375</c:v>
                </c:pt>
                <c:pt idx="394">
                  <c:v>41530.104166666664</c:v>
                </c:pt>
                <c:pt idx="395">
                  <c:v>41530.114583333336</c:v>
                </c:pt>
                <c:pt idx="396">
                  <c:v>41530.125</c:v>
                </c:pt>
                <c:pt idx="397">
                  <c:v>41530.135416666664</c:v>
                </c:pt>
                <c:pt idx="398">
                  <c:v>41530.145833333336</c:v>
                </c:pt>
                <c:pt idx="399">
                  <c:v>41530.15625</c:v>
                </c:pt>
                <c:pt idx="400">
                  <c:v>41530.166666666664</c:v>
                </c:pt>
                <c:pt idx="401">
                  <c:v>41530.177083333336</c:v>
                </c:pt>
                <c:pt idx="402">
                  <c:v>41530.1875</c:v>
                </c:pt>
                <c:pt idx="403">
                  <c:v>41530.197916666664</c:v>
                </c:pt>
                <c:pt idx="404">
                  <c:v>41530.208333333336</c:v>
                </c:pt>
                <c:pt idx="405">
                  <c:v>41530.21875</c:v>
                </c:pt>
                <c:pt idx="406">
                  <c:v>41530.229166666664</c:v>
                </c:pt>
                <c:pt idx="407">
                  <c:v>41530.239583333336</c:v>
                </c:pt>
                <c:pt idx="408">
                  <c:v>41530.25</c:v>
                </c:pt>
                <c:pt idx="409">
                  <c:v>41530.260416666664</c:v>
                </c:pt>
                <c:pt idx="410">
                  <c:v>41530.270833333336</c:v>
                </c:pt>
                <c:pt idx="411">
                  <c:v>41530.28125</c:v>
                </c:pt>
                <c:pt idx="412">
                  <c:v>41530.291666666664</c:v>
                </c:pt>
                <c:pt idx="413">
                  <c:v>41530.302083333336</c:v>
                </c:pt>
                <c:pt idx="414">
                  <c:v>41530.3125</c:v>
                </c:pt>
                <c:pt idx="415">
                  <c:v>41530.322916666664</c:v>
                </c:pt>
                <c:pt idx="416">
                  <c:v>41530.333333333336</c:v>
                </c:pt>
                <c:pt idx="417">
                  <c:v>41530.34375</c:v>
                </c:pt>
                <c:pt idx="418">
                  <c:v>41530.354166666664</c:v>
                </c:pt>
                <c:pt idx="419">
                  <c:v>41530.364583333336</c:v>
                </c:pt>
                <c:pt idx="420">
                  <c:v>41530.375</c:v>
                </c:pt>
                <c:pt idx="421">
                  <c:v>41530.385416666664</c:v>
                </c:pt>
                <c:pt idx="422">
                  <c:v>41530.395833333336</c:v>
                </c:pt>
                <c:pt idx="423">
                  <c:v>41530.40625</c:v>
                </c:pt>
                <c:pt idx="424">
                  <c:v>41530.416666666664</c:v>
                </c:pt>
                <c:pt idx="425">
                  <c:v>41530.427083333336</c:v>
                </c:pt>
                <c:pt idx="426">
                  <c:v>41530.4375</c:v>
                </c:pt>
                <c:pt idx="427">
                  <c:v>41530.447916666664</c:v>
                </c:pt>
                <c:pt idx="428">
                  <c:v>41530.458333333336</c:v>
                </c:pt>
                <c:pt idx="429">
                  <c:v>41530.46875</c:v>
                </c:pt>
                <c:pt idx="430">
                  <c:v>41530.479166666664</c:v>
                </c:pt>
                <c:pt idx="431">
                  <c:v>41530.489583333336</c:v>
                </c:pt>
                <c:pt idx="432">
                  <c:v>41530.5</c:v>
                </c:pt>
                <c:pt idx="433">
                  <c:v>41530.510416666664</c:v>
                </c:pt>
                <c:pt idx="434">
                  <c:v>41530.520833333336</c:v>
                </c:pt>
                <c:pt idx="435">
                  <c:v>41530.53125</c:v>
                </c:pt>
                <c:pt idx="436">
                  <c:v>41530.541666666664</c:v>
                </c:pt>
                <c:pt idx="437">
                  <c:v>41530.552083333336</c:v>
                </c:pt>
                <c:pt idx="438">
                  <c:v>41530.5625</c:v>
                </c:pt>
                <c:pt idx="439">
                  <c:v>41530.572916666664</c:v>
                </c:pt>
                <c:pt idx="440">
                  <c:v>41530.583333333336</c:v>
                </c:pt>
                <c:pt idx="441">
                  <c:v>41530.59375</c:v>
                </c:pt>
                <c:pt idx="442">
                  <c:v>41530.604166666664</c:v>
                </c:pt>
                <c:pt idx="443">
                  <c:v>41530.614583333336</c:v>
                </c:pt>
                <c:pt idx="444">
                  <c:v>41530.625</c:v>
                </c:pt>
                <c:pt idx="445">
                  <c:v>41530.635416666664</c:v>
                </c:pt>
                <c:pt idx="446">
                  <c:v>41530.645833333336</c:v>
                </c:pt>
                <c:pt idx="447">
                  <c:v>41530.65625</c:v>
                </c:pt>
                <c:pt idx="448">
                  <c:v>41530.666666666664</c:v>
                </c:pt>
                <c:pt idx="449">
                  <c:v>41530.677083333336</c:v>
                </c:pt>
                <c:pt idx="450">
                  <c:v>41530.6875</c:v>
                </c:pt>
                <c:pt idx="451">
                  <c:v>41530.697916666664</c:v>
                </c:pt>
                <c:pt idx="452">
                  <c:v>41530.708333333336</c:v>
                </c:pt>
                <c:pt idx="453">
                  <c:v>41530.71875</c:v>
                </c:pt>
                <c:pt idx="454">
                  <c:v>41530.729166666664</c:v>
                </c:pt>
                <c:pt idx="455">
                  <c:v>41530.739583333336</c:v>
                </c:pt>
                <c:pt idx="456">
                  <c:v>41530.75</c:v>
                </c:pt>
                <c:pt idx="457">
                  <c:v>41530.760416666664</c:v>
                </c:pt>
                <c:pt idx="458">
                  <c:v>41530.770833333336</c:v>
                </c:pt>
                <c:pt idx="459">
                  <c:v>41530.78125</c:v>
                </c:pt>
                <c:pt idx="460">
                  <c:v>41530.791666666664</c:v>
                </c:pt>
                <c:pt idx="461">
                  <c:v>41530.802083333336</c:v>
                </c:pt>
                <c:pt idx="462">
                  <c:v>41530.8125</c:v>
                </c:pt>
                <c:pt idx="463">
                  <c:v>41530.822916666664</c:v>
                </c:pt>
                <c:pt idx="464">
                  <c:v>41530.833333333336</c:v>
                </c:pt>
                <c:pt idx="465">
                  <c:v>41530.84375</c:v>
                </c:pt>
                <c:pt idx="466">
                  <c:v>41530.854166666664</c:v>
                </c:pt>
                <c:pt idx="467">
                  <c:v>41530.864583333336</c:v>
                </c:pt>
                <c:pt idx="468">
                  <c:v>41530.875</c:v>
                </c:pt>
                <c:pt idx="469">
                  <c:v>41530.885416666664</c:v>
                </c:pt>
                <c:pt idx="470">
                  <c:v>41530.895833333336</c:v>
                </c:pt>
                <c:pt idx="471">
                  <c:v>41530.90625</c:v>
                </c:pt>
                <c:pt idx="472">
                  <c:v>41530.916666666664</c:v>
                </c:pt>
                <c:pt idx="473">
                  <c:v>41530.927083333336</c:v>
                </c:pt>
                <c:pt idx="474">
                  <c:v>41530.9375</c:v>
                </c:pt>
                <c:pt idx="475">
                  <c:v>41530.947916666664</c:v>
                </c:pt>
                <c:pt idx="476">
                  <c:v>41530.958333333336</c:v>
                </c:pt>
                <c:pt idx="477">
                  <c:v>41530.96875</c:v>
                </c:pt>
                <c:pt idx="478">
                  <c:v>41530.979166666664</c:v>
                </c:pt>
                <c:pt idx="479">
                  <c:v>41530.989583333336</c:v>
                </c:pt>
                <c:pt idx="480">
                  <c:v>41531</c:v>
                </c:pt>
                <c:pt idx="481">
                  <c:v>41531.010416666664</c:v>
                </c:pt>
                <c:pt idx="482">
                  <c:v>41531.020833333336</c:v>
                </c:pt>
                <c:pt idx="483">
                  <c:v>41531.03125</c:v>
                </c:pt>
                <c:pt idx="484">
                  <c:v>41531.041666666664</c:v>
                </c:pt>
                <c:pt idx="485">
                  <c:v>41531.052083333336</c:v>
                </c:pt>
                <c:pt idx="486">
                  <c:v>41531.0625</c:v>
                </c:pt>
                <c:pt idx="487">
                  <c:v>41531.072916666664</c:v>
                </c:pt>
                <c:pt idx="488">
                  <c:v>41531.083333333336</c:v>
                </c:pt>
                <c:pt idx="489">
                  <c:v>41531.09375</c:v>
                </c:pt>
                <c:pt idx="490">
                  <c:v>41531.104166666664</c:v>
                </c:pt>
                <c:pt idx="491">
                  <c:v>41531.114583333336</c:v>
                </c:pt>
                <c:pt idx="492">
                  <c:v>41531.125</c:v>
                </c:pt>
                <c:pt idx="493">
                  <c:v>41531.135416666664</c:v>
                </c:pt>
                <c:pt idx="494">
                  <c:v>41531.145833333336</c:v>
                </c:pt>
                <c:pt idx="495">
                  <c:v>41531.15625</c:v>
                </c:pt>
                <c:pt idx="496">
                  <c:v>41531.166666666664</c:v>
                </c:pt>
                <c:pt idx="497">
                  <c:v>41531.177083333336</c:v>
                </c:pt>
                <c:pt idx="498">
                  <c:v>41531.1875</c:v>
                </c:pt>
                <c:pt idx="499">
                  <c:v>41531.197916666664</c:v>
                </c:pt>
                <c:pt idx="500">
                  <c:v>41531.208333333336</c:v>
                </c:pt>
                <c:pt idx="501">
                  <c:v>41531.21875</c:v>
                </c:pt>
                <c:pt idx="502">
                  <c:v>41531.229166666664</c:v>
                </c:pt>
                <c:pt idx="503">
                  <c:v>41531.239583333336</c:v>
                </c:pt>
                <c:pt idx="504">
                  <c:v>41531.25</c:v>
                </c:pt>
                <c:pt idx="505">
                  <c:v>41531.260416666664</c:v>
                </c:pt>
                <c:pt idx="506">
                  <c:v>41531.270833333336</c:v>
                </c:pt>
                <c:pt idx="507">
                  <c:v>41531.28125</c:v>
                </c:pt>
                <c:pt idx="508">
                  <c:v>41531.291666666664</c:v>
                </c:pt>
                <c:pt idx="509">
                  <c:v>41531.302083333336</c:v>
                </c:pt>
                <c:pt idx="510">
                  <c:v>41531.3125</c:v>
                </c:pt>
                <c:pt idx="511">
                  <c:v>41531.322916666664</c:v>
                </c:pt>
                <c:pt idx="512">
                  <c:v>41531.333333333336</c:v>
                </c:pt>
                <c:pt idx="513">
                  <c:v>41531.34375</c:v>
                </c:pt>
                <c:pt idx="514">
                  <c:v>41531.354166666664</c:v>
                </c:pt>
                <c:pt idx="515">
                  <c:v>41531.364583333336</c:v>
                </c:pt>
                <c:pt idx="516">
                  <c:v>41531.375</c:v>
                </c:pt>
                <c:pt idx="517">
                  <c:v>41531.385416666664</c:v>
                </c:pt>
                <c:pt idx="518">
                  <c:v>41531.395833333336</c:v>
                </c:pt>
                <c:pt idx="519">
                  <c:v>41531.40625</c:v>
                </c:pt>
                <c:pt idx="520">
                  <c:v>41531.416666666664</c:v>
                </c:pt>
                <c:pt idx="521">
                  <c:v>41531.427083333336</c:v>
                </c:pt>
                <c:pt idx="522">
                  <c:v>41531.4375</c:v>
                </c:pt>
                <c:pt idx="523">
                  <c:v>41531.447916666664</c:v>
                </c:pt>
                <c:pt idx="524">
                  <c:v>41531.458333333336</c:v>
                </c:pt>
                <c:pt idx="525">
                  <c:v>41531.46875</c:v>
                </c:pt>
                <c:pt idx="526">
                  <c:v>41531.479166666664</c:v>
                </c:pt>
                <c:pt idx="527">
                  <c:v>41531.489583333336</c:v>
                </c:pt>
                <c:pt idx="528">
                  <c:v>41531.5</c:v>
                </c:pt>
                <c:pt idx="529">
                  <c:v>41531.510416666664</c:v>
                </c:pt>
                <c:pt idx="530">
                  <c:v>41531.520833333336</c:v>
                </c:pt>
                <c:pt idx="531">
                  <c:v>41531.53125</c:v>
                </c:pt>
                <c:pt idx="532">
                  <c:v>41531.541666666664</c:v>
                </c:pt>
                <c:pt idx="533">
                  <c:v>41531.552083333336</c:v>
                </c:pt>
                <c:pt idx="534">
                  <c:v>41531.5625</c:v>
                </c:pt>
                <c:pt idx="535">
                  <c:v>41531.572916666664</c:v>
                </c:pt>
                <c:pt idx="536">
                  <c:v>41531.583333333336</c:v>
                </c:pt>
                <c:pt idx="537">
                  <c:v>41531.59375</c:v>
                </c:pt>
                <c:pt idx="538">
                  <c:v>41531.604166666664</c:v>
                </c:pt>
                <c:pt idx="539">
                  <c:v>41531.614583333336</c:v>
                </c:pt>
                <c:pt idx="540">
                  <c:v>41531.625</c:v>
                </c:pt>
                <c:pt idx="541">
                  <c:v>41531.635416666664</c:v>
                </c:pt>
                <c:pt idx="542">
                  <c:v>41531.645833333336</c:v>
                </c:pt>
                <c:pt idx="543">
                  <c:v>41531.65625</c:v>
                </c:pt>
                <c:pt idx="544">
                  <c:v>41531.666666666664</c:v>
                </c:pt>
                <c:pt idx="545">
                  <c:v>41531.677083333336</c:v>
                </c:pt>
                <c:pt idx="546">
                  <c:v>41531.6875</c:v>
                </c:pt>
                <c:pt idx="547">
                  <c:v>41531.697916666664</c:v>
                </c:pt>
                <c:pt idx="548">
                  <c:v>41531.708333333336</c:v>
                </c:pt>
                <c:pt idx="549">
                  <c:v>41531.71875</c:v>
                </c:pt>
                <c:pt idx="550">
                  <c:v>41531.729166666664</c:v>
                </c:pt>
                <c:pt idx="551">
                  <c:v>41531.739583333336</c:v>
                </c:pt>
                <c:pt idx="552">
                  <c:v>41531.75</c:v>
                </c:pt>
                <c:pt idx="553">
                  <c:v>41531.760416666664</c:v>
                </c:pt>
                <c:pt idx="554">
                  <c:v>41531.770833333336</c:v>
                </c:pt>
                <c:pt idx="555">
                  <c:v>41531.78125</c:v>
                </c:pt>
                <c:pt idx="556">
                  <c:v>41531.791666666664</c:v>
                </c:pt>
                <c:pt idx="557">
                  <c:v>41531.802083333336</c:v>
                </c:pt>
                <c:pt idx="558">
                  <c:v>41531.8125</c:v>
                </c:pt>
                <c:pt idx="559">
                  <c:v>41531.822916666664</c:v>
                </c:pt>
                <c:pt idx="560">
                  <c:v>41531.833333333336</c:v>
                </c:pt>
                <c:pt idx="561">
                  <c:v>41531.84375</c:v>
                </c:pt>
                <c:pt idx="562">
                  <c:v>41531.854166666664</c:v>
                </c:pt>
                <c:pt idx="563">
                  <c:v>41531.864583333336</c:v>
                </c:pt>
                <c:pt idx="564">
                  <c:v>41531.875</c:v>
                </c:pt>
                <c:pt idx="565">
                  <c:v>41531.885416666664</c:v>
                </c:pt>
                <c:pt idx="566">
                  <c:v>41531.895833333336</c:v>
                </c:pt>
                <c:pt idx="567">
                  <c:v>41531.90625</c:v>
                </c:pt>
                <c:pt idx="568">
                  <c:v>41531.916666666664</c:v>
                </c:pt>
                <c:pt idx="569">
                  <c:v>41531.927083333336</c:v>
                </c:pt>
                <c:pt idx="570">
                  <c:v>41531.9375</c:v>
                </c:pt>
                <c:pt idx="571">
                  <c:v>41531.947916666664</c:v>
                </c:pt>
                <c:pt idx="572">
                  <c:v>41531.958333333336</c:v>
                </c:pt>
                <c:pt idx="573">
                  <c:v>41531.96875</c:v>
                </c:pt>
                <c:pt idx="574">
                  <c:v>41531.979166666664</c:v>
                </c:pt>
                <c:pt idx="575">
                  <c:v>41531.989583333336</c:v>
                </c:pt>
                <c:pt idx="576">
                  <c:v>41532</c:v>
                </c:pt>
                <c:pt idx="577">
                  <c:v>41532.010416666664</c:v>
                </c:pt>
                <c:pt idx="578">
                  <c:v>41532.020833333336</c:v>
                </c:pt>
                <c:pt idx="579">
                  <c:v>41532.03125</c:v>
                </c:pt>
                <c:pt idx="580">
                  <c:v>41532.041666666664</c:v>
                </c:pt>
                <c:pt idx="581">
                  <c:v>41532.052083333336</c:v>
                </c:pt>
                <c:pt idx="582">
                  <c:v>41532.0625</c:v>
                </c:pt>
                <c:pt idx="583">
                  <c:v>41532.072916666664</c:v>
                </c:pt>
                <c:pt idx="584">
                  <c:v>41532.083333333336</c:v>
                </c:pt>
                <c:pt idx="585">
                  <c:v>41532.09375</c:v>
                </c:pt>
                <c:pt idx="586">
                  <c:v>41532.104166666664</c:v>
                </c:pt>
                <c:pt idx="587">
                  <c:v>41532.114583333336</c:v>
                </c:pt>
                <c:pt idx="588">
                  <c:v>41532.125</c:v>
                </c:pt>
                <c:pt idx="589">
                  <c:v>41532.135416666664</c:v>
                </c:pt>
                <c:pt idx="590">
                  <c:v>41532.145833333336</c:v>
                </c:pt>
                <c:pt idx="591">
                  <c:v>41532.15625</c:v>
                </c:pt>
                <c:pt idx="592">
                  <c:v>41532.166666666664</c:v>
                </c:pt>
                <c:pt idx="593">
                  <c:v>41532.177083333336</c:v>
                </c:pt>
                <c:pt idx="594">
                  <c:v>41532.1875</c:v>
                </c:pt>
                <c:pt idx="595">
                  <c:v>41532.197916666664</c:v>
                </c:pt>
                <c:pt idx="596">
                  <c:v>41532.208333333336</c:v>
                </c:pt>
                <c:pt idx="597">
                  <c:v>41532.21875</c:v>
                </c:pt>
                <c:pt idx="598">
                  <c:v>41532.229166666664</c:v>
                </c:pt>
                <c:pt idx="599">
                  <c:v>41532.239583333336</c:v>
                </c:pt>
                <c:pt idx="600">
                  <c:v>41532.25</c:v>
                </c:pt>
                <c:pt idx="601">
                  <c:v>41532.260416666664</c:v>
                </c:pt>
                <c:pt idx="602">
                  <c:v>41532.270833333336</c:v>
                </c:pt>
                <c:pt idx="603">
                  <c:v>41532.28125</c:v>
                </c:pt>
                <c:pt idx="604">
                  <c:v>41532.291666666664</c:v>
                </c:pt>
                <c:pt idx="605">
                  <c:v>41532.302083333336</c:v>
                </c:pt>
                <c:pt idx="606">
                  <c:v>41532.3125</c:v>
                </c:pt>
                <c:pt idx="607">
                  <c:v>41532.322916666664</c:v>
                </c:pt>
                <c:pt idx="608">
                  <c:v>41532.333333333336</c:v>
                </c:pt>
                <c:pt idx="609">
                  <c:v>41532.34375</c:v>
                </c:pt>
                <c:pt idx="610">
                  <c:v>41532.354166666664</c:v>
                </c:pt>
                <c:pt idx="611">
                  <c:v>41532.364583333336</c:v>
                </c:pt>
                <c:pt idx="612">
                  <c:v>41532.375</c:v>
                </c:pt>
                <c:pt idx="613">
                  <c:v>41532.385416666664</c:v>
                </c:pt>
                <c:pt idx="614">
                  <c:v>41532.395833333336</c:v>
                </c:pt>
                <c:pt idx="615">
                  <c:v>41532.40625</c:v>
                </c:pt>
                <c:pt idx="616">
                  <c:v>41532.416666666664</c:v>
                </c:pt>
                <c:pt idx="617">
                  <c:v>41532.427083333336</c:v>
                </c:pt>
                <c:pt idx="618">
                  <c:v>41532.4375</c:v>
                </c:pt>
                <c:pt idx="619">
                  <c:v>41532.447916666664</c:v>
                </c:pt>
                <c:pt idx="620">
                  <c:v>41532.458333333336</c:v>
                </c:pt>
                <c:pt idx="621">
                  <c:v>41532.46875</c:v>
                </c:pt>
                <c:pt idx="622">
                  <c:v>41532.479166666664</c:v>
                </c:pt>
                <c:pt idx="623">
                  <c:v>41532.489583333336</c:v>
                </c:pt>
                <c:pt idx="624">
                  <c:v>41532.5</c:v>
                </c:pt>
                <c:pt idx="625">
                  <c:v>41532.510416666664</c:v>
                </c:pt>
                <c:pt idx="626">
                  <c:v>41532.520833333336</c:v>
                </c:pt>
                <c:pt idx="627">
                  <c:v>41532.53125</c:v>
                </c:pt>
                <c:pt idx="628">
                  <c:v>41532.541666666664</c:v>
                </c:pt>
                <c:pt idx="629">
                  <c:v>41532.552083333336</c:v>
                </c:pt>
                <c:pt idx="630">
                  <c:v>41532.5625</c:v>
                </c:pt>
                <c:pt idx="631">
                  <c:v>41532.572916666664</c:v>
                </c:pt>
                <c:pt idx="632">
                  <c:v>41532.583333333336</c:v>
                </c:pt>
                <c:pt idx="633">
                  <c:v>41532.59375</c:v>
                </c:pt>
                <c:pt idx="634">
                  <c:v>41532.604166666664</c:v>
                </c:pt>
                <c:pt idx="635">
                  <c:v>41532.614583333336</c:v>
                </c:pt>
                <c:pt idx="636">
                  <c:v>41532.625</c:v>
                </c:pt>
                <c:pt idx="637">
                  <c:v>41532.635416666664</c:v>
                </c:pt>
                <c:pt idx="638">
                  <c:v>41532.645833333336</c:v>
                </c:pt>
                <c:pt idx="639">
                  <c:v>41532.65625</c:v>
                </c:pt>
                <c:pt idx="640">
                  <c:v>41532.666666666664</c:v>
                </c:pt>
                <c:pt idx="641">
                  <c:v>41532.677083333336</c:v>
                </c:pt>
                <c:pt idx="642">
                  <c:v>41532.6875</c:v>
                </c:pt>
                <c:pt idx="643">
                  <c:v>41532.697916666664</c:v>
                </c:pt>
                <c:pt idx="644">
                  <c:v>41532.708333333336</c:v>
                </c:pt>
                <c:pt idx="645">
                  <c:v>41532.71875</c:v>
                </c:pt>
                <c:pt idx="646">
                  <c:v>41532.729166666664</c:v>
                </c:pt>
                <c:pt idx="647">
                  <c:v>41532.739583333336</c:v>
                </c:pt>
                <c:pt idx="648">
                  <c:v>41532.75</c:v>
                </c:pt>
                <c:pt idx="649">
                  <c:v>41532.760416666664</c:v>
                </c:pt>
                <c:pt idx="650">
                  <c:v>41532.770833333336</c:v>
                </c:pt>
                <c:pt idx="651">
                  <c:v>41532.78125</c:v>
                </c:pt>
                <c:pt idx="652">
                  <c:v>41532.791666666664</c:v>
                </c:pt>
                <c:pt idx="653">
                  <c:v>41532.802083333336</c:v>
                </c:pt>
                <c:pt idx="654">
                  <c:v>41532.8125</c:v>
                </c:pt>
                <c:pt idx="655">
                  <c:v>41532.822916666664</c:v>
                </c:pt>
                <c:pt idx="656">
                  <c:v>41532.833333333336</c:v>
                </c:pt>
                <c:pt idx="657">
                  <c:v>41532.84375</c:v>
                </c:pt>
                <c:pt idx="658">
                  <c:v>41532.854166666664</c:v>
                </c:pt>
                <c:pt idx="659">
                  <c:v>41532.864583333336</c:v>
                </c:pt>
                <c:pt idx="660">
                  <c:v>41532.875</c:v>
                </c:pt>
                <c:pt idx="661">
                  <c:v>41532.885416666664</c:v>
                </c:pt>
                <c:pt idx="662">
                  <c:v>41532.895833333336</c:v>
                </c:pt>
                <c:pt idx="663">
                  <c:v>41532.90625</c:v>
                </c:pt>
                <c:pt idx="664">
                  <c:v>41532.916666666664</c:v>
                </c:pt>
                <c:pt idx="665">
                  <c:v>41532.927083333336</c:v>
                </c:pt>
                <c:pt idx="666">
                  <c:v>41532.9375</c:v>
                </c:pt>
                <c:pt idx="667">
                  <c:v>41532.947916666664</c:v>
                </c:pt>
                <c:pt idx="668">
                  <c:v>41532.958333333336</c:v>
                </c:pt>
                <c:pt idx="669">
                  <c:v>41532.96875</c:v>
                </c:pt>
                <c:pt idx="670">
                  <c:v>41532.979166666664</c:v>
                </c:pt>
                <c:pt idx="671">
                  <c:v>41532.989583333336</c:v>
                </c:pt>
                <c:pt idx="672">
                  <c:v>41533</c:v>
                </c:pt>
                <c:pt idx="673">
                  <c:v>41533.010416666664</c:v>
                </c:pt>
                <c:pt idx="674">
                  <c:v>41533.020833333336</c:v>
                </c:pt>
                <c:pt idx="675">
                  <c:v>41533.03125</c:v>
                </c:pt>
                <c:pt idx="676">
                  <c:v>41533.041666666664</c:v>
                </c:pt>
                <c:pt idx="677">
                  <c:v>41533.052083333336</c:v>
                </c:pt>
                <c:pt idx="678">
                  <c:v>41533.0625</c:v>
                </c:pt>
                <c:pt idx="679">
                  <c:v>41533.072916666664</c:v>
                </c:pt>
                <c:pt idx="680">
                  <c:v>41533.083333333336</c:v>
                </c:pt>
                <c:pt idx="681">
                  <c:v>41533.09375</c:v>
                </c:pt>
                <c:pt idx="682">
                  <c:v>41533.104166666664</c:v>
                </c:pt>
                <c:pt idx="683">
                  <c:v>41533.114583333336</c:v>
                </c:pt>
                <c:pt idx="684">
                  <c:v>41533.125</c:v>
                </c:pt>
                <c:pt idx="685">
                  <c:v>41533.135416666664</c:v>
                </c:pt>
                <c:pt idx="686">
                  <c:v>41533.145833333336</c:v>
                </c:pt>
                <c:pt idx="687">
                  <c:v>41533.15625</c:v>
                </c:pt>
                <c:pt idx="688">
                  <c:v>41533.166666666664</c:v>
                </c:pt>
                <c:pt idx="689">
                  <c:v>41533.177083333336</c:v>
                </c:pt>
                <c:pt idx="690">
                  <c:v>41533.1875</c:v>
                </c:pt>
                <c:pt idx="691">
                  <c:v>41533.197916666664</c:v>
                </c:pt>
                <c:pt idx="692">
                  <c:v>41533.208333333336</c:v>
                </c:pt>
                <c:pt idx="693">
                  <c:v>41533.21875</c:v>
                </c:pt>
                <c:pt idx="694">
                  <c:v>41533.229166666664</c:v>
                </c:pt>
                <c:pt idx="695">
                  <c:v>41533.239583333336</c:v>
                </c:pt>
                <c:pt idx="696">
                  <c:v>41533.25</c:v>
                </c:pt>
                <c:pt idx="697">
                  <c:v>41533.260416666664</c:v>
                </c:pt>
                <c:pt idx="698">
                  <c:v>41533.270833333336</c:v>
                </c:pt>
                <c:pt idx="699">
                  <c:v>41533.28125</c:v>
                </c:pt>
                <c:pt idx="700">
                  <c:v>41533.291666666664</c:v>
                </c:pt>
                <c:pt idx="701">
                  <c:v>41533.302083333336</c:v>
                </c:pt>
                <c:pt idx="702">
                  <c:v>41533.3125</c:v>
                </c:pt>
                <c:pt idx="703">
                  <c:v>41533.322916666664</c:v>
                </c:pt>
                <c:pt idx="704">
                  <c:v>41533.333333333336</c:v>
                </c:pt>
                <c:pt idx="705">
                  <c:v>41533.34375</c:v>
                </c:pt>
                <c:pt idx="706">
                  <c:v>41533.354166666664</c:v>
                </c:pt>
                <c:pt idx="707">
                  <c:v>41533.364583333336</c:v>
                </c:pt>
                <c:pt idx="708">
                  <c:v>41533.375</c:v>
                </c:pt>
                <c:pt idx="709">
                  <c:v>41533.385416666664</c:v>
                </c:pt>
                <c:pt idx="710">
                  <c:v>41533.395833333336</c:v>
                </c:pt>
                <c:pt idx="711">
                  <c:v>41533.40625</c:v>
                </c:pt>
                <c:pt idx="712">
                  <c:v>41533.416666666664</c:v>
                </c:pt>
                <c:pt idx="713">
                  <c:v>41533.427083333336</c:v>
                </c:pt>
                <c:pt idx="714">
                  <c:v>41533.4375</c:v>
                </c:pt>
                <c:pt idx="715">
                  <c:v>41533.447916666664</c:v>
                </c:pt>
                <c:pt idx="716">
                  <c:v>41533.458333333336</c:v>
                </c:pt>
                <c:pt idx="717">
                  <c:v>41533.46875</c:v>
                </c:pt>
                <c:pt idx="718">
                  <c:v>41533.479166666664</c:v>
                </c:pt>
                <c:pt idx="719">
                  <c:v>41533.489583333336</c:v>
                </c:pt>
                <c:pt idx="720">
                  <c:v>41533.5</c:v>
                </c:pt>
                <c:pt idx="721">
                  <c:v>41533.510416666664</c:v>
                </c:pt>
                <c:pt idx="722">
                  <c:v>41533.520833333336</c:v>
                </c:pt>
                <c:pt idx="723">
                  <c:v>41533.53125</c:v>
                </c:pt>
                <c:pt idx="724">
                  <c:v>41533.541666666664</c:v>
                </c:pt>
                <c:pt idx="725">
                  <c:v>41533.552083333336</c:v>
                </c:pt>
                <c:pt idx="726">
                  <c:v>41533.5625</c:v>
                </c:pt>
                <c:pt idx="727">
                  <c:v>41533.572916666664</c:v>
                </c:pt>
                <c:pt idx="728">
                  <c:v>41533.583333333336</c:v>
                </c:pt>
                <c:pt idx="729">
                  <c:v>41533.59375</c:v>
                </c:pt>
                <c:pt idx="730">
                  <c:v>41533.604166666664</c:v>
                </c:pt>
                <c:pt idx="731">
                  <c:v>41533.614583333336</c:v>
                </c:pt>
                <c:pt idx="732">
                  <c:v>41533.625</c:v>
                </c:pt>
                <c:pt idx="733">
                  <c:v>41533.635416666664</c:v>
                </c:pt>
                <c:pt idx="734">
                  <c:v>41533.645833333336</c:v>
                </c:pt>
                <c:pt idx="735">
                  <c:v>41533.65625</c:v>
                </c:pt>
                <c:pt idx="736">
                  <c:v>41533.666666666664</c:v>
                </c:pt>
                <c:pt idx="737">
                  <c:v>41533.677083333336</c:v>
                </c:pt>
                <c:pt idx="738">
                  <c:v>41533.6875</c:v>
                </c:pt>
                <c:pt idx="739">
                  <c:v>41533.697916666664</c:v>
                </c:pt>
                <c:pt idx="740">
                  <c:v>41533.708333333336</c:v>
                </c:pt>
                <c:pt idx="741">
                  <c:v>41533.71875</c:v>
                </c:pt>
                <c:pt idx="742">
                  <c:v>41533.729166666664</c:v>
                </c:pt>
                <c:pt idx="743">
                  <c:v>41533.739583333336</c:v>
                </c:pt>
                <c:pt idx="744">
                  <c:v>41533.75</c:v>
                </c:pt>
                <c:pt idx="745">
                  <c:v>41533.760416666664</c:v>
                </c:pt>
                <c:pt idx="746">
                  <c:v>41533.770833333336</c:v>
                </c:pt>
                <c:pt idx="747">
                  <c:v>41533.78125</c:v>
                </c:pt>
                <c:pt idx="748">
                  <c:v>41533.791666666664</c:v>
                </c:pt>
                <c:pt idx="749">
                  <c:v>41533.802083333336</c:v>
                </c:pt>
                <c:pt idx="750">
                  <c:v>41533.8125</c:v>
                </c:pt>
                <c:pt idx="751">
                  <c:v>41533.822916666664</c:v>
                </c:pt>
                <c:pt idx="752">
                  <c:v>41533.833333333336</c:v>
                </c:pt>
                <c:pt idx="753">
                  <c:v>41533.84375</c:v>
                </c:pt>
                <c:pt idx="754">
                  <c:v>41533.854166666664</c:v>
                </c:pt>
                <c:pt idx="755">
                  <c:v>41533.864583333336</c:v>
                </c:pt>
                <c:pt idx="756">
                  <c:v>41533.875</c:v>
                </c:pt>
                <c:pt idx="757">
                  <c:v>41533.885416666664</c:v>
                </c:pt>
                <c:pt idx="758">
                  <c:v>41533.895833333336</c:v>
                </c:pt>
                <c:pt idx="759">
                  <c:v>41533.90625</c:v>
                </c:pt>
                <c:pt idx="760">
                  <c:v>41533.916666666664</c:v>
                </c:pt>
                <c:pt idx="761">
                  <c:v>41533.927083333336</c:v>
                </c:pt>
                <c:pt idx="762">
                  <c:v>41533.9375</c:v>
                </c:pt>
                <c:pt idx="763">
                  <c:v>41533.947916666664</c:v>
                </c:pt>
                <c:pt idx="764">
                  <c:v>41533.958333333336</c:v>
                </c:pt>
                <c:pt idx="765">
                  <c:v>41533.96875</c:v>
                </c:pt>
                <c:pt idx="766">
                  <c:v>41533.979166666664</c:v>
                </c:pt>
                <c:pt idx="767">
                  <c:v>41533.989583333336</c:v>
                </c:pt>
                <c:pt idx="768">
                  <c:v>41534</c:v>
                </c:pt>
                <c:pt idx="769">
                  <c:v>41534.010416666664</c:v>
                </c:pt>
                <c:pt idx="770">
                  <c:v>41534.020833333336</c:v>
                </c:pt>
                <c:pt idx="771">
                  <c:v>41534.03125</c:v>
                </c:pt>
                <c:pt idx="772">
                  <c:v>41534.041666666664</c:v>
                </c:pt>
                <c:pt idx="773">
                  <c:v>41534.052083333336</c:v>
                </c:pt>
                <c:pt idx="774">
                  <c:v>41534.0625</c:v>
                </c:pt>
                <c:pt idx="775">
                  <c:v>41534.072916666664</c:v>
                </c:pt>
                <c:pt idx="776">
                  <c:v>41534.083333333336</c:v>
                </c:pt>
                <c:pt idx="777">
                  <c:v>41534.09375</c:v>
                </c:pt>
                <c:pt idx="778">
                  <c:v>41534.104166666664</c:v>
                </c:pt>
                <c:pt idx="779">
                  <c:v>41534.114583333336</c:v>
                </c:pt>
                <c:pt idx="780">
                  <c:v>41534.125</c:v>
                </c:pt>
                <c:pt idx="781">
                  <c:v>41534.135416666664</c:v>
                </c:pt>
                <c:pt idx="782">
                  <c:v>41534.145833333336</c:v>
                </c:pt>
                <c:pt idx="783">
                  <c:v>41534.15625</c:v>
                </c:pt>
                <c:pt idx="784">
                  <c:v>41534.166666666664</c:v>
                </c:pt>
                <c:pt idx="785">
                  <c:v>41534.177083333336</c:v>
                </c:pt>
                <c:pt idx="786">
                  <c:v>41534.1875</c:v>
                </c:pt>
                <c:pt idx="787">
                  <c:v>41534.197916666664</c:v>
                </c:pt>
                <c:pt idx="788">
                  <c:v>41534.208333333336</c:v>
                </c:pt>
                <c:pt idx="789">
                  <c:v>41534.21875</c:v>
                </c:pt>
                <c:pt idx="790">
                  <c:v>41534.229166666664</c:v>
                </c:pt>
                <c:pt idx="791">
                  <c:v>41534.239583333336</c:v>
                </c:pt>
                <c:pt idx="792">
                  <c:v>41534.25</c:v>
                </c:pt>
                <c:pt idx="793">
                  <c:v>41534.260416666664</c:v>
                </c:pt>
                <c:pt idx="794">
                  <c:v>41534.270833333336</c:v>
                </c:pt>
                <c:pt idx="795">
                  <c:v>41534.28125</c:v>
                </c:pt>
                <c:pt idx="796">
                  <c:v>41534.291666666664</c:v>
                </c:pt>
                <c:pt idx="797">
                  <c:v>41534.302083333336</c:v>
                </c:pt>
                <c:pt idx="798">
                  <c:v>41534.3125</c:v>
                </c:pt>
                <c:pt idx="799">
                  <c:v>41534.322916666664</c:v>
                </c:pt>
                <c:pt idx="800">
                  <c:v>41534.333333333336</c:v>
                </c:pt>
                <c:pt idx="801">
                  <c:v>41534.34375</c:v>
                </c:pt>
                <c:pt idx="802">
                  <c:v>41534.354166666664</c:v>
                </c:pt>
                <c:pt idx="803">
                  <c:v>41534.364583333336</c:v>
                </c:pt>
                <c:pt idx="804">
                  <c:v>41534.375</c:v>
                </c:pt>
                <c:pt idx="805">
                  <c:v>41534.385416666664</c:v>
                </c:pt>
                <c:pt idx="806">
                  <c:v>41534.395833333336</c:v>
                </c:pt>
                <c:pt idx="807">
                  <c:v>41534.40625</c:v>
                </c:pt>
                <c:pt idx="808">
                  <c:v>41534.416666666664</c:v>
                </c:pt>
                <c:pt idx="809">
                  <c:v>41534.427083333336</c:v>
                </c:pt>
                <c:pt idx="810">
                  <c:v>41534.4375</c:v>
                </c:pt>
                <c:pt idx="811">
                  <c:v>41534.447916666664</c:v>
                </c:pt>
                <c:pt idx="812">
                  <c:v>41534.458333333336</c:v>
                </c:pt>
                <c:pt idx="813">
                  <c:v>41534.46875</c:v>
                </c:pt>
                <c:pt idx="814">
                  <c:v>41534.479166666664</c:v>
                </c:pt>
                <c:pt idx="815">
                  <c:v>41534.489583333336</c:v>
                </c:pt>
                <c:pt idx="816">
                  <c:v>41534.5</c:v>
                </c:pt>
                <c:pt idx="817">
                  <c:v>41534.510416666664</c:v>
                </c:pt>
                <c:pt idx="818">
                  <c:v>41534.520833333336</c:v>
                </c:pt>
                <c:pt idx="819">
                  <c:v>41534.53125</c:v>
                </c:pt>
                <c:pt idx="820">
                  <c:v>41534.541666666664</c:v>
                </c:pt>
                <c:pt idx="821">
                  <c:v>41534.552083333336</c:v>
                </c:pt>
                <c:pt idx="822">
                  <c:v>41534.5625</c:v>
                </c:pt>
                <c:pt idx="823">
                  <c:v>41534.572916666664</c:v>
                </c:pt>
                <c:pt idx="824">
                  <c:v>41534.583333333336</c:v>
                </c:pt>
                <c:pt idx="825">
                  <c:v>41534.59375</c:v>
                </c:pt>
                <c:pt idx="826">
                  <c:v>41534.604166666664</c:v>
                </c:pt>
                <c:pt idx="827">
                  <c:v>41534.614583333336</c:v>
                </c:pt>
                <c:pt idx="828">
                  <c:v>41534.625</c:v>
                </c:pt>
                <c:pt idx="829">
                  <c:v>41534.635416666664</c:v>
                </c:pt>
                <c:pt idx="830">
                  <c:v>41534.645833333336</c:v>
                </c:pt>
                <c:pt idx="831">
                  <c:v>41534.65625</c:v>
                </c:pt>
                <c:pt idx="832">
                  <c:v>41534.666666666664</c:v>
                </c:pt>
                <c:pt idx="833">
                  <c:v>41534.677083333336</c:v>
                </c:pt>
                <c:pt idx="834">
                  <c:v>41534.6875</c:v>
                </c:pt>
                <c:pt idx="835">
                  <c:v>41534.697916666664</c:v>
                </c:pt>
                <c:pt idx="836">
                  <c:v>41534.708333333336</c:v>
                </c:pt>
                <c:pt idx="837">
                  <c:v>41534.71875</c:v>
                </c:pt>
                <c:pt idx="838">
                  <c:v>41534.729166666664</c:v>
                </c:pt>
                <c:pt idx="839">
                  <c:v>41534.739583333336</c:v>
                </c:pt>
                <c:pt idx="840">
                  <c:v>41534.75</c:v>
                </c:pt>
                <c:pt idx="841">
                  <c:v>41534.760416666664</c:v>
                </c:pt>
                <c:pt idx="842">
                  <c:v>41534.770833333336</c:v>
                </c:pt>
                <c:pt idx="843">
                  <c:v>41534.78125</c:v>
                </c:pt>
                <c:pt idx="844">
                  <c:v>41534.791666666664</c:v>
                </c:pt>
                <c:pt idx="845">
                  <c:v>41534.802083333336</c:v>
                </c:pt>
                <c:pt idx="846">
                  <c:v>41534.8125</c:v>
                </c:pt>
                <c:pt idx="847">
                  <c:v>41534.822916666664</c:v>
                </c:pt>
                <c:pt idx="848">
                  <c:v>41534.833333333336</c:v>
                </c:pt>
                <c:pt idx="849">
                  <c:v>41534.84375</c:v>
                </c:pt>
                <c:pt idx="850">
                  <c:v>41534.854166666664</c:v>
                </c:pt>
                <c:pt idx="851">
                  <c:v>41534.864583333336</c:v>
                </c:pt>
                <c:pt idx="852">
                  <c:v>41534.875</c:v>
                </c:pt>
                <c:pt idx="853">
                  <c:v>41534.885416666664</c:v>
                </c:pt>
                <c:pt idx="854">
                  <c:v>41534.895833333336</c:v>
                </c:pt>
                <c:pt idx="855">
                  <c:v>41534.90625</c:v>
                </c:pt>
                <c:pt idx="856">
                  <c:v>41534.916666666664</c:v>
                </c:pt>
                <c:pt idx="857">
                  <c:v>41534.927083333336</c:v>
                </c:pt>
                <c:pt idx="858">
                  <c:v>41534.9375</c:v>
                </c:pt>
                <c:pt idx="859">
                  <c:v>41534.947916666664</c:v>
                </c:pt>
                <c:pt idx="860">
                  <c:v>41534.958333333336</c:v>
                </c:pt>
                <c:pt idx="861">
                  <c:v>41534.96875</c:v>
                </c:pt>
                <c:pt idx="862">
                  <c:v>41534.979166666664</c:v>
                </c:pt>
                <c:pt idx="863">
                  <c:v>41534.989583333336</c:v>
                </c:pt>
                <c:pt idx="864">
                  <c:v>41535</c:v>
                </c:pt>
                <c:pt idx="865">
                  <c:v>41535.010416666664</c:v>
                </c:pt>
                <c:pt idx="866">
                  <c:v>41535.020833333336</c:v>
                </c:pt>
                <c:pt idx="867">
                  <c:v>41535.03125</c:v>
                </c:pt>
                <c:pt idx="868">
                  <c:v>41535.041666666664</c:v>
                </c:pt>
                <c:pt idx="869">
                  <c:v>41535.052083333336</c:v>
                </c:pt>
                <c:pt idx="870">
                  <c:v>41535.0625</c:v>
                </c:pt>
                <c:pt idx="871">
                  <c:v>41535.072916666664</c:v>
                </c:pt>
                <c:pt idx="872">
                  <c:v>41535.083333333336</c:v>
                </c:pt>
                <c:pt idx="873">
                  <c:v>41535.09375</c:v>
                </c:pt>
                <c:pt idx="874">
                  <c:v>41535.104166666664</c:v>
                </c:pt>
                <c:pt idx="875">
                  <c:v>41535.114583333336</c:v>
                </c:pt>
                <c:pt idx="876">
                  <c:v>41535.125</c:v>
                </c:pt>
                <c:pt idx="877">
                  <c:v>41535.135416666664</c:v>
                </c:pt>
                <c:pt idx="878">
                  <c:v>41535.145833333336</c:v>
                </c:pt>
                <c:pt idx="879">
                  <c:v>41535.15625</c:v>
                </c:pt>
                <c:pt idx="880">
                  <c:v>41535.166666666664</c:v>
                </c:pt>
                <c:pt idx="881">
                  <c:v>41535.177083333336</c:v>
                </c:pt>
                <c:pt idx="882">
                  <c:v>41535.1875</c:v>
                </c:pt>
                <c:pt idx="883">
                  <c:v>41535.197916666664</c:v>
                </c:pt>
                <c:pt idx="884">
                  <c:v>41535.208333333336</c:v>
                </c:pt>
                <c:pt idx="885">
                  <c:v>41535.21875</c:v>
                </c:pt>
                <c:pt idx="886">
                  <c:v>41535.229166666664</c:v>
                </c:pt>
                <c:pt idx="887">
                  <c:v>41535.239583333336</c:v>
                </c:pt>
                <c:pt idx="888">
                  <c:v>41535.25</c:v>
                </c:pt>
                <c:pt idx="889">
                  <c:v>41535.260416666664</c:v>
                </c:pt>
                <c:pt idx="890">
                  <c:v>41535.270833333336</c:v>
                </c:pt>
                <c:pt idx="891">
                  <c:v>41535.28125</c:v>
                </c:pt>
                <c:pt idx="892">
                  <c:v>41535.291666666664</c:v>
                </c:pt>
                <c:pt idx="893">
                  <c:v>41535.302083333336</c:v>
                </c:pt>
                <c:pt idx="894">
                  <c:v>41535.3125</c:v>
                </c:pt>
                <c:pt idx="895">
                  <c:v>41535.322916666664</c:v>
                </c:pt>
                <c:pt idx="896">
                  <c:v>41535.333333333336</c:v>
                </c:pt>
                <c:pt idx="897">
                  <c:v>41535.34375</c:v>
                </c:pt>
                <c:pt idx="898">
                  <c:v>41535.354166666664</c:v>
                </c:pt>
                <c:pt idx="899">
                  <c:v>41535.364583333336</c:v>
                </c:pt>
                <c:pt idx="900">
                  <c:v>41535.375</c:v>
                </c:pt>
                <c:pt idx="901">
                  <c:v>41535.385416666664</c:v>
                </c:pt>
                <c:pt idx="902">
                  <c:v>41535.395833333336</c:v>
                </c:pt>
                <c:pt idx="903">
                  <c:v>41535.40625</c:v>
                </c:pt>
                <c:pt idx="904">
                  <c:v>41535.416666666664</c:v>
                </c:pt>
                <c:pt idx="905">
                  <c:v>41535.427083333336</c:v>
                </c:pt>
                <c:pt idx="906">
                  <c:v>41535.4375</c:v>
                </c:pt>
                <c:pt idx="907">
                  <c:v>41535.447916666664</c:v>
                </c:pt>
                <c:pt idx="908">
                  <c:v>41535.458333333336</c:v>
                </c:pt>
                <c:pt idx="909">
                  <c:v>41535.46875</c:v>
                </c:pt>
                <c:pt idx="910">
                  <c:v>41535.479166666664</c:v>
                </c:pt>
                <c:pt idx="911">
                  <c:v>41535.489583333336</c:v>
                </c:pt>
                <c:pt idx="912">
                  <c:v>41535.5</c:v>
                </c:pt>
                <c:pt idx="913">
                  <c:v>41535.510416666664</c:v>
                </c:pt>
                <c:pt idx="914">
                  <c:v>41535.520833333336</c:v>
                </c:pt>
                <c:pt idx="915">
                  <c:v>41535.53125</c:v>
                </c:pt>
                <c:pt idx="916">
                  <c:v>41535.541666666664</c:v>
                </c:pt>
                <c:pt idx="917">
                  <c:v>41535.552083333336</c:v>
                </c:pt>
                <c:pt idx="918">
                  <c:v>41535.5625</c:v>
                </c:pt>
                <c:pt idx="919">
                  <c:v>41535.572916666664</c:v>
                </c:pt>
                <c:pt idx="920">
                  <c:v>41535.583333333336</c:v>
                </c:pt>
                <c:pt idx="921">
                  <c:v>41535.59375</c:v>
                </c:pt>
                <c:pt idx="922">
                  <c:v>41535.604166666664</c:v>
                </c:pt>
                <c:pt idx="923">
                  <c:v>41535.614583333336</c:v>
                </c:pt>
                <c:pt idx="924">
                  <c:v>41535.625</c:v>
                </c:pt>
                <c:pt idx="925">
                  <c:v>41535.635416666664</c:v>
                </c:pt>
                <c:pt idx="926">
                  <c:v>41535.645833333336</c:v>
                </c:pt>
                <c:pt idx="927">
                  <c:v>41535.65625</c:v>
                </c:pt>
                <c:pt idx="928">
                  <c:v>41535.666666666664</c:v>
                </c:pt>
                <c:pt idx="929">
                  <c:v>41535.677083333336</c:v>
                </c:pt>
                <c:pt idx="930">
                  <c:v>41535.6875</c:v>
                </c:pt>
                <c:pt idx="931">
                  <c:v>41535.697916666664</c:v>
                </c:pt>
                <c:pt idx="932">
                  <c:v>41535.708333333336</c:v>
                </c:pt>
                <c:pt idx="933">
                  <c:v>41535.71875</c:v>
                </c:pt>
                <c:pt idx="934">
                  <c:v>41535.729166666664</c:v>
                </c:pt>
                <c:pt idx="935">
                  <c:v>41535.739583333336</c:v>
                </c:pt>
                <c:pt idx="936">
                  <c:v>41535.75</c:v>
                </c:pt>
                <c:pt idx="937">
                  <c:v>41535.760416666664</c:v>
                </c:pt>
                <c:pt idx="938">
                  <c:v>41535.770833333336</c:v>
                </c:pt>
                <c:pt idx="939">
                  <c:v>41535.78125</c:v>
                </c:pt>
                <c:pt idx="940">
                  <c:v>41535.791666666664</c:v>
                </c:pt>
                <c:pt idx="941">
                  <c:v>41535.802083333336</c:v>
                </c:pt>
                <c:pt idx="942">
                  <c:v>41535.8125</c:v>
                </c:pt>
                <c:pt idx="943">
                  <c:v>41535.822916666664</c:v>
                </c:pt>
                <c:pt idx="944">
                  <c:v>41535.833333333336</c:v>
                </c:pt>
                <c:pt idx="945">
                  <c:v>41535.84375</c:v>
                </c:pt>
                <c:pt idx="946">
                  <c:v>41535.854166666664</c:v>
                </c:pt>
                <c:pt idx="947">
                  <c:v>41535.864583333336</c:v>
                </c:pt>
                <c:pt idx="948">
                  <c:v>41535.875</c:v>
                </c:pt>
                <c:pt idx="949">
                  <c:v>41535.885416666664</c:v>
                </c:pt>
                <c:pt idx="950">
                  <c:v>41535.895833333336</c:v>
                </c:pt>
                <c:pt idx="951">
                  <c:v>41535.90625</c:v>
                </c:pt>
                <c:pt idx="952">
                  <c:v>41535.916666666664</c:v>
                </c:pt>
                <c:pt idx="953">
                  <c:v>41535.927083333336</c:v>
                </c:pt>
                <c:pt idx="954">
                  <c:v>41535.9375</c:v>
                </c:pt>
                <c:pt idx="955">
                  <c:v>41535.947916666664</c:v>
                </c:pt>
                <c:pt idx="956">
                  <c:v>41535.958333333336</c:v>
                </c:pt>
                <c:pt idx="957">
                  <c:v>41535.96875</c:v>
                </c:pt>
                <c:pt idx="958">
                  <c:v>41535.979166666664</c:v>
                </c:pt>
                <c:pt idx="959">
                  <c:v>41535.989583333336</c:v>
                </c:pt>
                <c:pt idx="960">
                  <c:v>41536</c:v>
                </c:pt>
                <c:pt idx="961">
                  <c:v>41536.010416666664</c:v>
                </c:pt>
                <c:pt idx="962">
                  <c:v>41536.020833333336</c:v>
                </c:pt>
                <c:pt idx="963">
                  <c:v>41536.03125</c:v>
                </c:pt>
                <c:pt idx="964">
                  <c:v>41536.041666666664</c:v>
                </c:pt>
                <c:pt idx="965">
                  <c:v>41536.052083333336</c:v>
                </c:pt>
                <c:pt idx="966">
                  <c:v>41536.0625</c:v>
                </c:pt>
                <c:pt idx="967">
                  <c:v>41536.072916666664</c:v>
                </c:pt>
                <c:pt idx="968">
                  <c:v>41536.083333333336</c:v>
                </c:pt>
                <c:pt idx="969">
                  <c:v>41536.09375</c:v>
                </c:pt>
                <c:pt idx="970">
                  <c:v>41536.104166666664</c:v>
                </c:pt>
                <c:pt idx="971">
                  <c:v>41536.114583333336</c:v>
                </c:pt>
                <c:pt idx="972">
                  <c:v>41536.125</c:v>
                </c:pt>
                <c:pt idx="973">
                  <c:v>41536.135416666664</c:v>
                </c:pt>
                <c:pt idx="974">
                  <c:v>41536.145833333336</c:v>
                </c:pt>
                <c:pt idx="975">
                  <c:v>41536.15625</c:v>
                </c:pt>
                <c:pt idx="976">
                  <c:v>41536.166666666664</c:v>
                </c:pt>
                <c:pt idx="977">
                  <c:v>41536.177083333336</c:v>
                </c:pt>
                <c:pt idx="978">
                  <c:v>41536.1875</c:v>
                </c:pt>
                <c:pt idx="979">
                  <c:v>41536.197916666664</c:v>
                </c:pt>
                <c:pt idx="980">
                  <c:v>41536.208333333336</c:v>
                </c:pt>
                <c:pt idx="981">
                  <c:v>41536.21875</c:v>
                </c:pt>
                <c:pt idx="982">
                  <c:v>41536.229166666664</c:v>
                </c:pt>
                <c:pt idx="983">
                  <c:v>41536.239583333336</c:v>
                </c:pt>
                <c:pt idx="984">
                  <c:v>41536.25</c:v>
                </c:pt>
                <c:pt idx="985">
                  <c:v>41536.260416666664</c:v>
                </c:pt>
                <c:pt idx="986">
                  <c:v>41536.270833333336</c:v>
                </c:pt>
                <c:pt idx="987">
                  <c:v>41536.28125</c:v>
                </c:pt>
                <c:pt idx="988">
                  <c:v>41536.291666666664</c:v>
                </c:pt>
                <c:pt idx="989">
                  <c:v>41536.302083333336</c:v>
                </c:pt>
                <c:pt idx="990">
                  <c:v>41536.3125</c:v>
                </c:pt>
                <c:pt idx="991">
                  <c:v>41536.322916666664</c:v>
                </c:pt>
                <c:pt idx="992">
                  <c:v>41536.333333333336</c:v>
                </c:pt>
                <c:pt idx="993">
                  <c:v>41536.34375</c:v>
                </c:pt>
                <c:pt idx="994">
                  <c:v>41536.354166666664</c:v>
                </c:pt>
                <c:pt idx="995">
                  <c:v>41536.364583333336</c:v>
                </c:pt>
                <c:pt idx="996">
                  <c:v>41536.375</c:v>
                </c:pt>
                <c:pt idx="997">
                  <c:v>41536.385416666664</c:v>
                </c:pt>
                <c:pt idx="998">
                  <c:v>41536.395833333336</c:v>
                </c:pt>
                <c:pt idx="999">
                  <c:v>41536.40625</c:v>
                </c:pt>
                <c:pt idx="1000">
                  <c:v>41536.416666666664</c:v>
                </c:pt>
                <c:pt idx="1001">
                  <c:v>41536.427083333336</c:v>
                </c:pt>
                <c:pt idx="1002">
                  <c:v>41536.4375</c:v>
                </c:pt>
                <c:pt idx="1003">
                  <c:v>41536.447916666664</c:v>
                </c:pt>
                <c:pt idx="1004">
                  <c:v>41536.458333333336</c:v>
                </c:pt>
                <c:pt idx="1005">
                  <c:v>41536.46875</c:v>
                </c:pt>
                <c:pt idx="1006">
                  <c:v>41536.479166666664</c:v>
                </c:pt>
                <c:pt idx="1007">
                  <c:v>41536.489583333336</c:v>
                </c:pt>
                <c:pt idx="1008">
                  <c:v>41536.5</c:v>
                </c:pt>
                <c:pt idx="1009">
                  <c:v>41536.510416666664</c:v>
                </c:pt>
                <c:pt idx="1010">
                  <c:v>41536.520833333336</c:v>
                </c:pt>
                <c:pt idx="1011">
                  <c:v>41536.53125</c:v>
                </c:pt>
                <c:pt idx="1012">
                  <c:v>41536.541666666664</c:v>
                </c:pt>
                <c:pt idx="1013">
                  <c:v>41536.552083333336</c:v>
                </c:pt>
                <c:pt idx="1014">
                  <c:v>41536.5625</c:v>
                </c:pt>
                <c:pt idx="1015">
                  <c:v>41536.572916666664</c:v>
                </c:pt>
                <c:pt idx="1016">
                  <c:v>41536.583333333336</c:v>
                </c:pt>
                <c:pt idx="1017">
                  <c:v>41536.59375</c:v>
                </c:pt>
                <c:pt idx="1018">
                  <c:v>41536.604166666664</c:v>
                </c:pt>
                <c:pt idx="1019">
                  <c:v>41536.614583333336</c:v>
                </c:pt>
                <c:pt idx="1020">
                  <c:v>41536.625</c:v>
                </c:pt>
                <c:pt idx="1021">
                  <c:v>41536.635416666664</c:v>
                </c:pt>
                <c:pt idx="1022">
                  <c:v>41536.645833333336</c:v>
                </c:pt>
                <c:pt idx="1023">
                  <c:v>41536.65625</c:v>
                </c:pt>
                <c:pt idx="1024">
                  <c:v>41536.666666666664</c:v>
                </c:pt>
                <c:pt idx="1025">
                  <c:v>41536.677083333336</c:v>
                </c:pt>
                <c:pt idx="1026">
                  <c:v>41536.6875</c:v>
                </c:pt>
                <c:pt idx="1027">
                  <c:v>41536.697916666664</c:v>
                </c:pt>
                <c:pt idx="1028">
                  <c:v>41536.708333333336</c:v>
                </c:pt>
                <c:pt idx="1029">
                  <c:v>41536.71875</c:v>
                </c:pt>
                <c:pt idx="1030">
                  <c:v>41536.729166666664</c:v>
                </c:pt>
                <c:pt idx="1031">
                  <c:v>41536.739583333336</c:v>
                </c:pt>
                <c:pt idx="1032">
                  <c:v>41536.75</c:v>
                </c:pt>
                <c:pt idx="1033">
                  <c:v>41536.760416666664</c:v>
                </c:pt>
                <c:pt idx="1034">
                  <c:v>41536.770833333336</c:v>
                </c:pt>
                <c:pt idx="1035">
                  <c:v>41536.78125</c:v>
                </c:pt>
                <c:pt idx="1036">
                  <c:v>41536.791666666664</c:v>
                </c:pt>
                <c:pt idx="1037">
                  <c:v>41536.802083333336</c:v>
                </c:pt>
                <c:pt idx="1038">
                  <c:v>41536.8125</c:v>
                </c:pt>
                <c:pt idx="1039">
                  <c:v>41536.822916666664</c:v>
                </c:pt>
                <c:pt idx="1040">
                  <c:v>41536.833333333336</c:v>
                </c:pt>
                <c:pt idx="1041">
                  <c:v>41536.84375</c:v>
                </c:pt>
                <c:pt idx="1042">
                  <c:v>41536.854166666664</c:v>
                </c:pt>
                <c:pt idx="1043">
                  <c:v>41536.864583333336</c:v>
                </c:pt>
                <c:pt idx="1044">
                  <c:v>41536.875</c:v>
                </c:pt>
                <c:pt idx="1045">
                  <c:v>41536.885416666664</c:v>
                </c:pt>
                <c:pt idx="1046">
                  <c:v>41536.895833333336</c:v>
                </c:pt>
                <c:pt idx="1047">
                  <c:v>41536.90625</c:v>
                </c:pt>
                <c:pt idx="1048">
                  <c:v>41536.916666666664</c:v>
                </c:pt>
                <c:pt idx="1049">
                  <c:v>41536.927083333336</c:v>
                </c:pt>
                <c:pt idx="1050">
                  <c:v>41536.9375</c:v>
                </c:pt>
                <c:pt idx="1051">
                  <c:v>41536.947916666664</c:v>
                </c:pt>
                <c:pt idx="1052">
                  <c:v>41536.958333333336</c:v>
                </c:pt>
                <c:pt idx="1053">
                  <c:v>41536.96875</c:v>
                </c:pt>
                <c:pt idx="1054">
                  <c:v>41536.979166666664</c:v>
                </c:pt>
                <c:pt idx="1055">
                  <c:v>41536.989583333336</c:v>
                </c:pt>
                <c:pt idx="1056">
                  <c:v>41537</c:v>
                </c:pt>
                <c:pt idx="1057">
                  <c:v>41537.010416666664</c:v>
                </c:pt>
                <c:pt idx="1058">
                  <c:v>41537.020833333336</c:v>
                </c:pt>
                <c:pt idx="1059">
                  <c:v>41537.03125</c:v>
                </c:pt>
                <c:pt idx="1060">
                  <c:v>41537.041666666664</c:v>
                </c:pt>
                <c:pt idx="1061">
                  <c:v>41537.052083333336</c:v>
                </c:pt>
                <c:pt idx="1062">
                  <c:v>41537.0625</c:v>
                </c:pt>
                <c:pt idx="1063">
                  <c:v>41537.072916666664</c:v>
                </c:pt>
                <c:pt idx="1064">
                  <c:v>41537.083333333336</c:v>
                </c:pt>
                <c:pt idx="1065">
                  <c:v>41537.09375</c:v>
                </c:pt>
                <c:pt idx="1066">
                  <c:v>41537.104166666664</c:v>
                </c:pt>
                <c:pt idx="1067">
                  <c:v>41537.114583333336</c:v>
                </c:pt>
                <c:pt idx="1068">
                  <c:v>41537.125</c:v>
                </c:pt>
                <c:pt idx="1069">
                  <c:v>41537.135416666664</c:v>
                </c:pt>
                <c:pt idx="1070">
                  <c:v>41537.145833333336</c:v>
                </c:pt>
                <c:pt idx="1071">
                  <c:v>41537.15625</c:v>
                </c:pt>
                <c:pt idx="1072">
                  <c:v>41537.166666666664</c:v>
                </c:pt>
                <c:pt idx="1073">
                  <c:v>41537.177083333336</c:v>
                </c:pt>
                <c:pt idx="1074">
                  <c:v>41537.1875</c:v>
                </c:pt>
                <c:pt idx="1075">
                  <c:v>41537.197916666664</c:v>
                </c:pt>
                <c:pt idx="1076">
                  <c:v>41537.208333333336</c:v>
                </c:pt>
                <c:pt idx="1077">
                  <c:v>41537.21875</c:v>
                </c:pt>
                <c:pt idx="1078">
                  <c:v>41537.229166666664</c:v>
                </c:pt>
                <c:pt idx="1079">
                  <c:v>41537.239583333336</c:v>
                </c:pt>
                <c:pt idx="1080">
                  <c:v>41537.25</c:v>
                </c:pt>
                <c:pt idx="1081">
                  <c:v>41537.260416666664</c:v>
                </c:pt>
                <c:pt idx="1082">
                  <c:v>41537.270833333336</c:v>
                </c:pt>
                <c:pt idx="1083">
                  <c:v>41537.28125</c:v>
                </c:pt>
                <c:pt idx="1084">
                  <c:v>41537.291666666664</c:v>
                </c:pt>
                <c:pt idx="1085">
                  <c:v>41537.302083333336</c:v>
                </c:pt>
                <c:pt idx="1086">
                  <c:v>41537.3125</c:v>
                </c:pt>
                <c:pt idx="1087">
                  <c:v>41537.322916666664</c:v>
                </c:pt>
                <c:pt idx="1088">
                  <c:v>41537.333333333336</c:v>
                </c:pt>
                <c:pt idx="1089">
                  <c:v>41537.34375</c:v>
                </c:pt>
                <c:pt idx="1090">
                  <c:v>41537.354166666664</c:v>
                </c:pt>
                <c:pt idx="1091">
                  <c:v>41537.364583333336</c:v>
                </c:pt>
                <c:pt idx="1092">
                  <c:v>41537.375</c:v>
                </c:pt>
                <c:pt idx="1093">
                  <c:v>41537.385416666664</c:v>
                </c:pt>
                <c:pt idx="1094">
                  <c:v>41537.395833333336</c:v>
                </c:pt>
                <c:pt idx="1095">
                  <c:v>41537.40625</c:v>
                </c:pt>
                <c:pt idx="1096">
                  <c:v>41537.416666666664</c:v>
                </c:pt>
                <c:pt idx="1097">
                  <c:v>41537.427083333336</c:v>
                </c:pt>
                <c:pt idx="1098">
                  <c:v>41537.4375</c:v>
                </c:pt>
                <c:pt idx="1099">
                  <c:v>41537.447916666664</c:v>
                </c:pt>
                <c:pt idx="1100">
                  <c:v>41537.458333333336</c:v>
                </c:pt>
                <c:pt idx="1101">
                  <c:v>41537.46875</c:v>
                </c:pt>
                <c:pt idx="1102">
                  <c:v>41537.479166666664</c:v>
                </c:pt>
                <c:pt idx="1103">
                  <c:v>41537.489583333336</c:v>
                </c:pt>
                <c:pt idx="1104">
                  <c:v>41537.5</c:v>
                </c:pt>
                <c:pt idx="1105">
                  <c:v>41537.510416666664</c:v>
                </c:pt>
                <c:pt idx="1106">
                  <c:v>41537.520833333336</c:v>
                </c:pt>
                <c:pt idx="1107">
                  <c:v>41537.53125</c:v>
                </c:pt>
                <c:pt idx="1108">
                  <c:v>41537.541666666664</c:v>
                </c:pt>
                <c:pt idx="1109">
                  <c:v>41537.552083333336</c:v>
                </c:pt>
                <c:pt idx="1110">
                  <c:v>41537.5625</c:v>
                </c:pt>
                <c:pt idx="1111">
                  <c:v>41537.572916666664</c:v>
                </c:pt>
                <c:pt idx="1112">
                  <c:v>41537.583333333336</c:v>
                </c:pt>
                <c:pt idx="1113">
                  <c:v>41537.59375</c:v>
                </c:pt>
                <c:pt idx="1114">
                  <c:v>41537.604166666664</c:v>
                </c:pt>
                <c:pt idx="1115">
                  <c:v>41537.614583333336</c:v>
                </c:pt>
                <c:pt idx="1116">
                  <c:v>41537.625</c:v>
                </c:pt>
                <c:pt idx="1117">
                  <c:v>41537.635416666664</c:v>
                </c:pt>
                <c:pt idx="1118">
                  <c:v>41537.645833333336</c:v>
                </c:pt>
                <c:pt idx="1119">
                  <c:v>41537.65625</c:v>
                </c:pt>
                <c:pt idx="1120">
                  <c:v>41537.666666666664</c:v>
                </c:pt>
                <c:pt idx="1121">
                  <c:v>41537.677083333336</c:v>
                </c:pt>
                <c:pt idx="1122">
                  <c:v>41537.6875</c:v>
                </c:pt>
                <c:pt idx="1123">
                  <c:v>41537.697916666664</c:v>
                </c:pt>
                <c:pt idx="1124">
                  <c:v>41537.708333333336</c:v>
                </c:pt>
                <c:pt idx="1125">
                  <c:v>41537.71875</c:v>
                </c:pt>
                <c:pt idx="1126">
                  <c:v>41537.729166666664</c:v>
                </c:pt>
                <c:pt idx="1127">
                  <c:v>41537.739583333336</c:v>
                </c:pt>
                <c:pt idx="1128">
                  <c:v>41537.75</c:v>
                </c:pt>
                <c:pt idx="1129">
                  <c:v>41537.760416666664</c:v>
                </c:pt>
                <c:pt idx="1130">
                  <c:v>41537.770833333336</c:v>
                </c:pt>
                <c:pt idx="1131">
                  <c:v>41537.78125</c:v>
                </c:pt>
                <c:pt idx="1132">
                  <c:v>41537.791666666664</c:v>
                </c:pt>
                <c:pt idx="1133">
                  <c:v>41537.802083333336</c:v>
                </c:pt>
                <c:pt idx="1134">
                  <c:v>41537.8125</c:v>
                </c:pt>
                <c:pt idx="1135">
                  <c:v>41537.822916666664</c:v>
                </c:pt>
                <c:pt idx="1136">
                  <c:v>41537.833333333336</c:v>
                </c:pt>
                <c:pt idx="1137">
                  <c:v>41537.84375</c:v>
                </c:pt>
                <c:pt idx="1138">
                  <c:v>41537.854166666664</c:v>
                </c:pt>
                <c:pt idx="1139">
                  <c:v>41537.864583333336</c:v>
                </c:pt>
                <c:pt idx="1140">
                  <c:v>41537.875</c:v>
                </c:pt>
                <c:pt idx="1141">
                  <c:v>41537.885416666664</c:v>
                </c:pt>
                <c:pt idx="1142">
                  <c:v>41537.895833333336</c:v>
                </c:pt>
                <c:pt idx="1143">
                  <c:v>41537.90625</c:v>
                </c:pt>
                <c:pt idx="1144">
                  <c:v>41537.916666666664</c:v>
                </c:pt>
                <c:pt idx="1145">
                  <c:v>41537.927083333336</c:v>
                </c:pt>
                <c:pt idx="1146">
                  <c:v>41537.9375</c:v>
                </c:pt>
                <c:pt idx="1147">
                  <c:v>41537.947916666664</c:v>
                </c:pt>
                <c:pt idx="1148">
                  <c:v>41537.958333333336</c:v>
                </c:pt>
                <c:pt idx="1149">
                  <c:v>41537.96875</c:v>
                </c:pt>
                <c:pt idx="1150">
                  <c:v>41537.979166666664</c:v>
                </c:pt>
                <c:pt idx="1151">
                  <c:v>41537.989583333336</c:v>
                </c:pt>
              </c:numCache>
            </c:numRef>
          </c:xVal>
          <c:yVal>
            <c:numRef>
              <c:f>Sheet1!$G$2:$G$1153</c:f>
              <c:numCache>
                <c:formatCode>General</c:formatCode>
                <c:ptCount val="1152"/>
                <c:pt idx="0">
                  <c:v>59.7</c:v>
                </c:pt>
                <c:pt idx="1">
                  <c:v>59.7</c:v>
                </c:pt>
                <c:pt idx="2">
                  <c:v>57.8</c:v>
                </c:pt>
                <c:pt idx="3">
                  <c:v>57.8</c:v>
                </c:pt>
                <c:pt idx="4">
                  <c:v>57.8</c:v>
                </c:pt>
                <c:pt idx="5">
                  <c:v>57.8</c:v>
                </c:pt>
                <c:pt idx="6">
                  <c:v>57.8</c:v>
                </c:pt>
                <c:pt idx="7">
                  <c:v>57.8</c:v>
                </c:pt>
                <c:pt idx="8">
                  <c:v>57.8</c:v>
                </c:pt>
                <c:pt idx="9">
                  <c:v>57.8</c:v>
                </c:pt>
                <c:pt idx="10">
                  <c:v>57.8</c:v>
                </c:pt>
                <c:pt idx="11">
                  <c:v>57.8</c:v>
                </c:pt>
                <c:pt idx="12">
                  <c:v>57.8</c:v>
                </c:pt>
                <c:pt idx="13">
                  <c:v>57.8</c:v>
                </c:pt>
                <c:pt idx="14">
                  <c:v>57.8</c:v>
                </c:pt>
                <c:pt idx="15">
                  <c:v>57.8</c:v>
                </c:pt>
                <c:pt idx="16">
                  <c:v>59.7</c:v>
                </c:pt>
                <c:pt idx="17">
                  <c:v>57.8</c:v>
                </c:pt>
                <c:pt idx="18">
                  <c:v>57.8</c:v>
                </c:pt>
                <c:pt idx="19">
                  <c:v>57.8</c:v>
                </c:pt>
                <c:pt idx="20">
                  <c:v>57.8</c:v>
                </c:pt>
                <c:pt idx="21">
                  <c:v>57.8</c:v>
                </c:pt>
                <c:pt idx="22">
                  <c:v>57.8</c:v>
                </c:pt>
                <c:pt idx="23">
                  <c:v>56</c:v>
                </c:pt>
                <c:pt idx="24">
                  <c:v>56</c:v>
                </c:pt>
                <c:pt idx="25">
                  <c:v>56</c:v>
                </c:pt>
                <c:pt idx="26">
                  <c:v>56</c:v>
                </c:pt>
                <c:pt idx="27">
                  <c:v>56</c:v>
                </c:pt>
                <c:pt idx="28">
                  <c:v>56</c:v>
                </c:pt>
                <c:pt idx="29">
                  <c:v>56</c:v>
                </c:pt>
                <c:pt idx="30">
                  <c:v>56</c:v>
                </c:pt>
                <c:pt idx="31">
                  <c:v>56</c:v>
                </c:pt>
                <c:pt idx="32">
                  <c:v>56</c:v>
                </c:pt>
                <c:pt idx="33">
                  <c:v>56</c:v>
                </c:pt>
                <c:pt idx="34">
                  <c:v>56</c:v>
                </c:pt>
                <c:pt idx="35">
                  <c:v>56</c:v>
                </c:pt>
                <c:pt idx="36">
                  <c:v>56</c:v>
                </c:pt>
                <c:pt idx="37">
                  <c:v>56</c:v>
                </c:pt>
                <c:pt idx="38">
                  <c:v>56</c:v>
                </c:pt>
                <c:pt idx="39">
                  <c:v>56</c:v>
                </c:pt>
                <c:pt idx="40">
                  <c:v>56</c:v>
                </c:pt>
                <c:pt idx="41">
                  <c:v>56</c:v>
                </c:pt>
                <c:pt idx="42">
                  <c:v>56</c:v>
                </c:pt>
                <c:pt idx="43">
                  <c:v>56</c:v>
                </c:pt>
                <c:pt idx="44">
                  <c:v>56</c:v>
                </c:pt>
                <c:pt idx="45">
                  <c:v>54.2</c:v>
                </c:pt>
                <c:pt idx="46">
                  <c:v>56</c:v>
                </c:pt>
                <c:pt idx="47">
                  <c:v>56</c:v>
                </c:pt>
                <c:pt idx="48">
                  <c:v>56</c:v>
                </c:pt>
                <c:pt idx="49">
                  <c:v>56</c:v>
                </c:pt>
                <c:pt idx="50">
                  <c:v>56</c:v>
                </c:pt>
                <c:pt idx="51">
                  <c:v>56</c:v>
                </c:pt>
                <c:pt idx="52">
                  <c:v>56</c:v>
                </c:pt>
                <c:pt idx="53">
                  <c:v>56</c:v>
                </c:pt>
                <c:pt idx="54">
                  <c:v>56</c:v>
                </c:pt>
                <c:pt idx="55">
                  <c:v>54.2</c:v>
                </c:pt>
                <c:pt idx="56">
                  <c:v>54.2</c:v>
                </c:pt>
                <c:pt idx="57">
                  <c:v>54.2</c:v>
                </c:pt>
                <c:pt idx="58">
                  <c:v>54.2</c:v>
                </c:pt>
                <c:pt idx="59">
                  <c:v>54.2</c:v>
                </c:pt>
                <c:pt idx="60">
                  <c:v>57.8</c:v>
                </c:pt>
                <c:pt idx="61">
                  <c:v>69.5</c:v>
                </c:pt>
                <c:pt idx="62">
                  <c:v>67.599999999999994</c:v>
                </c:pt>
                <c:pt idx="63">
                  <c:v>63.6</c:v>
                </c:pt>
                <c:pt idx="64">
                  <c:v>61.6</c:v>
                </c:pt>
                <c:pt idx="65">
                  <c:v>59.7</c:v>
                </c:pt>
                <c:pt idx="66">
                  <c:v>57.8</c:v>
                </c:pt>
                <c:pt idx="67">
                  <c:v>57.8</c:v>
                </c:pt>
                <c:pt idx="68">
                  <c:v>57.8</c:v>
                </c:pt>
                <c:pt idx="69">
                  <c:v>57.8</c:v>
                </c:pt>
                <c:pt idx="70">
                  <c:v>57.8</c:v>
                </c:pt>
                <c:pt idx="71">
                  <c:v>57.8</c:v>
                </c:pt>
                <c:pt idx="72">
                  <c:v>57.8</c:v>
                </c:pt>
                <c:pt idx="73">
                  <c:v>57.8</c:v>
                </c:pt>
                <c:pt idx="74">
                  <c:v>57.8</c:v>
                </c:pt>
                <c:pt idx="75">
                  <c:v>59.7</c:v>
                </c:pt>
                <c:pt idx="76">
                  <c:v>59.7</c:v>
                </c:pt>
                <c:pt idx="77">
                  <c:v>61.6</c:v>
                </c:pt>
                <c:pt idx="78">
                  <c:v>61.6</c:v>
                </c:pt>
                <c:pt idx="79">
                  <c:v>63.6</c:v>
                </c:pt>
                <c:pt idx="80">
                  <c:v>67.599999999999994</c:v>
                </c:pt>
                <c:pt idx="81">
                  <c:v>71.400000000000006</c:v>
                </c:pt>
                <c:pt idx="82">
                  <c:v>75.400000000000006</c:v>
                </c:pt>
                <c:pt idx="83">
                  <c:v>77.400000000000006</c:v>
                </c:pt>
                <c:pt idx="84">
                  <c:v>79.400000000000006</c:v>
                </c:pt>
                <c:pt idx="85">
                  <c:v>79.400000000000006</c:v>
                </c:pt>
                <c:pt idx="86">
                  <c:v>81.5</c:v>
                </c:pt>
                <c:pt idx="87">
                  <c:v>83.6</c:v>
                </c:pt>
                <c:pt idx="88">
                  <c:v>85.8</c:v>
                </c:pt>
                <c:pt idx="89">
                  <c:v>83.6</c:v>
                </c:pt>
                <c:pt idx="90">
                  <c:v>83.6</c:v>
                </c:pt>
                <c:pt idx="91">
                  <c:v>85.8</c:v>
                </c:pt>
                <c:pt idx="92">
                  <c:v>90.2</c:v>
                </c:pt>
                <c:pt idx="93">
                  <c:v>97</c:v>
                </c:pt>
                <c:pt idx="94">
                  <c:v>102</c:v>
                </c:pt>
                <c:pt idx="95">
                  <c:v>99.4</c:v>
                </c:pt>
                <c:pt idx="96">
                  <c:v>99.4</c:v>
                </c:pt>
                <c:pt idx="97">
                  <c:v>97</c:v>
                </c:pt>
                <c:pt idx="98">
                  <c:v>97</c:v>
                </c:pt>
                <c:pt idx="99">
                  <c:v>94.7</c:v>
                </c:pt>
                <c:pt idx="100">
                  <c:v>94.7</c:v>
                </c:pt>
                <c:pt idx="101">
                  <c:v>97</c:v>
                </c:pt>
                <c:pt idx="102">
                  <c:v>97</c:v>
                </c:pt>
                <c:pt idx="103">
                  <c:v>97</c:v>
                </c:pt>
                <c:pt idx="104">
                  <c:v>97</c:v>
                </c:pt>
                <c:pt idx="105">
                  <c:v>99.4</c:v>
                </c:pt>
                <c:pt idx="106">
                  <c:v>99.4</c:v>
                </c:pt>
                <c:pt idx="107">
                  <c:v>102</c:v>
                </c:pt>
                <c:pt idx="108">
                  <c:v>102</c:v>
                </c:pt>
                <c:pt idx="109">
                  <c:v>104</c:v>
                </c:pt>
                <c:pt idx="110">
                  <c:v>107</c:v>
                </c:pt>
                <c:pt idx="111">
                  <c:v>109</c:v>
                </c:pt>
                <c:pt idx="112">
                  <c:v>109</c:v>
                </c:pt>
                <c:pt idx="113">
                  <c:v>107</c:v>
                </c:pt>
                <c:pt idx="114">
                  <c:v>107</c:v>
                </c:pt>
                <c:pt idx="115">
                  <c:v>107</c:v>
                </c:pt>
                <c:pt idx="116">
                  <c:v>107</c:v>
                </c:pt>
                <c:pt idx="117">
                  <c:v>107</c:v>
                </c:pt>
                <c:pt idx="118">
                  <c:v>107</c:v>
                </c:pt>
                <c:pt idx="119">
                  <c:v>107</c:v>
                </c:pt>
                <c:pt idx="120">
                  <c:v>107</c:v>
                </c:pt>
                <c:pt idx="121">
                  <c:v>109</c:v>
                </c:pt>
                <c:pt idx="122">
                  <c:v>109</c:v>
                </c:pt>
                <c:pt idx="123">
                  <c:v>107</c:v>
                </c:pt>
                <c:pt idx="124">
                  <c:v>107</c:v>
                </c:pt>
                <c:pt idx="125">
                  <c:v>107</c:v>
                </c:pt>
                <c:pt idx="126">
                  <c:v>107</c:v>
                </c:pt>
                <c:pt idx="127">
                  <c:v>107</c:v>
                </c:pt>
                <c:pt idx="128">
                  <c:v>112</c:v>
                </c:pt>
                <c:pt idx="129">
                  <c:v>112</c:v>
                </c:pt>
                <c:pt idx="130">
                  <c:v>112</c:v>
                </c:pt>
                <c:pt idx="131">
                  <c:v>112</c:v>
                </c:pt>
                <c:pt idx="132">
                  <c:v>112</c:v>
                </c:pt>
                <c:pt idx="133">
                  <c:v>112</c:v>
                </c:pt>
                <c:pt idx="134">
                  <c:v>114</c:v>
                </c:pt>
                <c:pt idx="135">
                  <c:v>114</c:v>
                </c:pt>
                <c:pt idx="136">
                  <c:v>117</c:v>
                </c:pt>
                <c:pt idx="137">
                  <c:v>114</c:v>
                </c:pt>
                <c:pt idx="138">
                  <c:v>114</c:v>
                </c:pt>
                <c:pt idx="139">
                  <c:v>114</c:v>
                </c:pt>
                <c:pt idx="140">
                  <c:v>112</c:v>
                </c:pt>
                <c:pt idx="141">
                  <c:v>112</c:v>
                </c:pt>
                <c:pt idx="142">
                  <c:v>112</c:v>
                </c:pt>
                <c:pt idx="143">
                  <c:v>112</c:v>
                </c:pt>
                <c:pt idx="144">
                  <c:v>112</c:v>
                </c:pt>
                <c:pt idx="145">
                  <c:v>112</c:v>
                </c:pt>
                <c:pt idx="146">
                  <c:v>112</c:v>
                </c:pt>
                <c:pt idx="147">
                  <c:v>112</c:v>
                </c:pt>
                <c:pt idx="148">
                  <c:v>114</c:v>
                </c:pt>
                <c:pt idx="149">
                  <c:v>128</c:v>
                </c:pt>
                <c:pt idx="150">
                  <c:v>133</c:v>
                </c:pt>
                <c:pt idx="151">
                  <c:v>133</c:v>
                </c:pt>
                <c:pt idx="152">
                  <c:v>133</c:v>
                </c:pt>
                <c:pt idx="153">
                  <c:v>136</c:v>
                </c:pt>
                <c:pt idx="154">
                  <c:v>136</c:v>
                </c:pt>
                <c:pt idx="155">
                  <c:v>136</c:v>
                </c:pt>
                <c:pt idx="156">
                  <c:v>139</c:v>
                </c:pt>
                <c:pt idx="157">
                  <c:v>139</c:v>
                </c:pt>
                <c:pt idx="158">
                  <c:v>139</c:v>
                </c:pt>
                <c:pt idx="159">
                  <c:v>139</c:v>
                </c:pt>
                <c:pt idx="160">
                  <c:v>139</c:v>
                </c:pt>
                <c:pt idx="161">
                  <c:v>139</c:v>
                </c:pt>
                <c:pt idx="162">
                  <c:v>139</c:v>
                </c:pt>
                <c:pt idx="163">
                  <c:v>139</c:v>
                </c:pt>
                <c:pt idx="164">
                  <c:v>139</c:v>
                </c:pt>
                <c:pt idx="165">
                  <c:v>139</c:v>
                </c:pt>
                <c:pt idx="166">
                  <c:v>139</c:v>
                </c:pt>
                <c:pt idx="167">
                  <c:v>139</c:v>
                </c:pt>
                <c:pt idx="168">
                  <c:v>139</c:v>
                </c:pt>
                <c:pt idx="169">
                  <c:v>139</c:v>
                </c:pt>
                <c:pt idx="170">
                  <c:v>139</c:v>
                </c:pt>
                <c:pt idx="171">
                  <c:v>139</c:v>
                </c:pt>
                <c:pt idx="172">
                  <c:v>139</c:v>
                </c:pt>
                <c:pt idx="173">
                  <c:v>139</c:v>
                </c:pt>
                <c:pt idx="174">
                  <c:v>139</c:v>
                </c:pt>
                <c:pt idx="175">
                  <c:v>139</c:v>
                </c:pt>
                <c:pt idx="176">
                  <c:v>139</c:v>
                </c:pt>
                <c:pt idx="177">
                  <c:v>142</c:v>
                </c:pt>
                <c:pt idx="178">
                  <c:v>142</c:v>
                </c:pt>
                <c:pt idx="179">
                  <c:v>139</c:v>
                </c:pt>
                <c:pt idx="180">
                  <c:v>139</c:v>
                </c:pt>
                <c:pt idx="181">
                  <c:v>142</c:v>
                </c:pt>
                <c:pt idx="182">
                  <c:v>142</c:v>
                </c:pt>
                <c:pt idx="183">
                  <c:v>139</c:v>
                </c:pt>
                <c:pt idx="184">
                  <c:v>142</c:v>
                </c:pt>
                <c:pt idx="185">
                  <c:v>142</c:v>
                </c:pt>
                <c:pt idx="186">
                  <c:v>142</c:v>
                </c:pt>
                <c:pt idx="187">
                  <c:v>142</c:v>
                </c:pt>
                <c:pt idx="188">
                  <c:v>142</c:v>
                </c:pt>
                <c:pt idx="189">
                  <c:v>142</c:v>
                </c:pt>
                <c:pt idx="190">
                  <c:v>142</c:v>
                </c:pt>
                <c:pt idx="191">
                  <c:v>142</c:v>
                </c:pt>
                <c:pt idx="192">
                  <c:v>142</c:v>
                </c:pt>
                <c:pt idx="193">
                  <c:v>142</c:v>
                </c:pt>
                <c:pt idx="194">
                  <c:v>142</c:v>
                </c:pt>
                <c:pt idx="195">
                  <c:v>142</c:v>
                </c:pt>
                <c:pt idx="196">
                  <c:v>151</c:v>
                </c:pt>
                <c:pt idx="197">
                  <c:v>154</c:v>
                </c:pt>
                <c:pt idx="198">
                  <c:v>156</c:v>
                </c:pt>
                <c:pt idx="199">
                  <c:v>154</c:v>
                </c:pt>
                <c:pt idx="200">
                  <c:v>154</c:v>
                </c:pt>
                <c:pt idx="201">
                  <c:v>151</c:v>
                </c:pt>
                <c:pt idx="202">
                  <c:v>151</c:v>
                </c:pt>
                <c:pt idx="203">
                  <c:v>151</c:v>
                </c:pt>
                <c:pt idx="204">
                  <c:v>151</c:v>
                </c:pt>
                <c:pt idx="205">
                  <c:v>151</c:v>
                </c:pt>
                <c:pt idx="206">
                  <c:v>154</c:v>
                </c:pt>
                <c:pt idx="207">
                  <c:v>154</c:v>
                </c:pt>
                <c:pt idx="208">
                  <c:v>156</c:v>
                </c:pt>
                <c:pt idx="209">
                  <c:v>159</c:v>
                </c:pt>
                <c:pt idx="210">
                  <c:v>162</c:v>
                </c:pt>
                <c:pt idx="211">
                  <c:v>164</c:v>
                </c:pt>
                <c:pt idx="212">
                  <c:v>167</c:v>
                </c:pt>
                <c:pt idx="213">
                  <c:v>170</c:v>
                </c:pt>
                <c:pt idx="214">
                  <c:v>176</c:v>
                </c:pt>
                <c:pt idx="215">
                  <c:v>179</c:v>
                </c:pt>
                <c:pt idx="216">
                  <c:v>184</c:v>
                </c:pt>
                <c:pt idx="217">
                  <c:v>187</c:v>
                </c:pt>
                <c:pt idx="218">
                  <c:v>193</c:v>
                </c:pt>
                <c:pt idx="219">
                  <c:v>196</c:v>
                </c:pt>
                <c:pt idx="220">
                  <c:v>202</c:v>
                </c:pt>
                <c:pt idx="221">
                  <c:v>208</c:v>
                </c:pt>
                <c:pt idx="222">
                  <c:v>212</c:v>
                </c:pt>
                <c:pt idx="223">
                  <c:v>218</c:v>
                </c:pt>
                <c:pt idx="224">
                  <c:v>224</c:v>
                </c:pt>
                <c:pt idx="225">
                  <c:v>231</c:v>
                </c:pt>
                <c:pt idx="226">
                  <c:v>238</c:v>
                </c:pt>
                <c:pt idx="227">
                  <c:v>241</c:v>
                </c:pt>
                <c:pt idx="228">
                  <c:v>244</c:v>
                </c:pt>
                <c:pt idx="229">
                  <c:v>251</c:v>
                </c:pt>
                <c:pt idx="230">
                  <c:v>254</c:v>
                </c:pt>
                <c:pt idx="231">
                  <c:v>258</c:v>
                </c:pt>
                <c:pt idx="232">
                  <c:v>265</c:v>
                </c:pt>
                <c:pt idx="233">
                  <c:v>265</c:v>
                </c:pt>
                <c:pt idx="234">
                  <c:v>269</c:v>
                </c:pt>
                <c:pt idx="235">
                  <c:v>269</c:v>
                </c:pt>
                <c:pt idx="236">
                  <c:v>276</c:v>
                </c:pt>
                <c:pt idx="237">
                  <c:v>365</c:v>
                </c:pt>
                <c:pt idx="238">
                  <c:v>384</c:v>
                </c:pt>
                <c:pt idx="239">
                  <c:v>399</c:v>
                </c:pt>
                <c:pt idx="240">
                  <c:v>419</c:v>
                </c:pt>
                <c:pt idx="241">
                  <c:v>424</c:v>
                </c:pt>
                <c:pt idx="242">
                  <c:v>424</c:v>
                </c:pt>
                <c:pt idx="243">
                  <c:v>424</c:v>
                </c:pt>
                <c:pt idx="244">
                  <c:v>424</c:v>
                </c:pt>
                <c:pt idx="245">
                  <c:v>424</c:v>
                </c:pt>
                <c:pt idx="246">
                  <c:v>424</c:v>
                </c:pt>
                <c:pt idx="247">
                  <c:v>424</c:v>
                </c:pt>
                <c:pt idx="248">
                  <c:v>429</c:v>
                </c:pt>
                <c:pt idx="249">
                  <c:v>424</c:v>
                </c:pt>
                <c:pt idx="250">
                  <c:v>424</c:v>
                </c:pt>
                <c:pt idx="251">
                  <c:v>429</c:v>
                </c:pt>
                <c:pt idx="252">
                  <c:v>439</c:v>
                </c:pt>
                <c:pt idx="253">
                  <c:v>450</c:v>
                </c:pt>
                <c:pt idx="254">
                  <c:v>450</c:v>
                </c:pt>
                <c:pt idx="255">
                  <c:v>450</c:v>
                </c:pt>
                <c:pt idx="256">
                  <c:v>450</c:v>
                </c:pt>
                <c:pt idx="257">
                  <c:v>444</c:v>
                </c:pt>
                <c:pt idx="258">
                  <c:v>444</c:v>
                </c:pt>
                <c:pt idx="259">
                  <c:v>444</c:v>
                </c:pt>
                <c:pt idx="260">
                  <c:v>444</c:v>
                </c:pt>
                <c:pt idx="261">
                  <c:v>439</c:v>
                </c:pt>
                <c:pt idx="262">
                  <c:v>444</c:v>
                </c:pt>
                <c:pt idx="263">
                  <c:v>444</c:v>
                </c:pt>
                <c:pt idx="264">
                  <c:v>439</c:v>
                </c:pt>
                <c:pt idx="265">
                  <c:v>439</c:v>
                </c:pt>
                <c:pt idx="266">
                  <c:v>434</c:v>
                </c:pt>
                <c:pt idx="267">
                  <c:v>439</c:v>
                </c:pt>
                <c:pt idx="268">
                  <c:v>450</c:v>
                </c:pt>
                <c:pt idx="269">
                  <c:v>477</c:v>
                </c:pt>
                <c:pt idx="270">
                  <c:v>471</c:v>
                </c:pt>
                <c:pt idx="271">
                  <c:v>471</c:v>
                </c:pt>
                <c:pt idx="272">
                  <c:v>477</c:v>
                </c:pt>
                <c:pt idx="273">
                  <c:v>510</c:v>
                </c:pt>
                <c:pt idx="274">
                  <c:v>545</c:v>
                </c:pt>
                <c:pt idx="275">
                  <c:v>580</c:v>
                </c:pt>
                <c:pt idx="276">
                  <c:v>639</c:v>
                </c:pt>
                <c:pt idx="277">
                  <c:v>676</c:v>
                </c:pt>
                <c:pt idx="278">
                  <c:v>740</c:v>
                </c:pt>
                <c:pt idx="279">
                  <c:v>794</c:v>
                </c:pt>
                <c:pt idx="280">
                  <c:v>882</c:v>
                </c:pt>
                <c:pt idx="281">
                  <c:v>937</c:v>
                </c:pt>
                <c:pt idx="282">
                  <c:v>1030</c:v>
                </c:pt>
                <c:pt idx="283">
                  <c:v>1180</c:v>
                </c:pt>
                <c:pt idx="284">
                  <c:v>1720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Sheet1!$I$1</c:f>
              <c:strCache>
                <c:ptCount val="1"/>
                <c:pt idx="0">
                  <c:v>Longmont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Sheet1!$A$2:$A$1153</c:f>
              <c:numCache>
                <c:formatCode>m/d/yyyy\ h:mm</c:formatCode>
                <c:ptCount val="1152"/>
                <c:pt idx="0">
                  <c:v>41526</c:v>
                </c:pt>
                <c:pt idx="1">
                  <c:v>41526.010416666664</c:v>
                </c:pt>
                <c:pt idx="2">
                  <c:v>41526.020833333336</c:v>
                </c:pt>
                <c:pt idx="3">
                  <c:v>41526.03125</c:v>
                </c:pt>
                <c:pt idx="4">
                  <c:v>41526.041666666664</c:v>
                </c:pt>
                <c:pt idx="5">
                  <c:v>41526.052083333336</c:v>
                </c:pt>
                <c:pt idx="6">
                  <c:v>41526.0625</c:v>
                </c:pt>
                <c:pt idx="7">
                  <c:v>41526.072916666664</c:v>
                </c:pt>
                <c:pt idx="8">
                  <c:v>41526.083333333336</c:v>
                </c:pt>
                <c:pt idx="9">
                  <c:v>41526.09375</c:v>
                </c:pt>
                <c:pt idx="10">
                  <c:v>41526.104166666664</c:v>
                </c:pt>
                <c:pt idx="11">
                  <c:v>41526.114583333336</c:v>
                </c:pt>
                <c:pt idx="12">
                  <c:v>41526.125</c:v>
                </c:pt>
                <c:pt idx="13">
                  <c:v>41526.135416666664</c:v>
                </c:pt>
                <c:pt idx="14">
                  <c:v>41526.145833333336</c:v>
                </c:pt>
                <c:pt idx="15">
                  <c:v>41526.15625</c:v>
                </c:pt>
                <c:pt idx="16">
                  <c:v>41526.166666666664</c:v>
                </c:pt>
                <c:pt idx="17">
                  <c:v>41526.177083333336</c:v>
                </c:pt>
                <c:pt idx="18">
                  <c:v>41526.1875</c:v>
                </c:pt>
                <c:pt idx="19">
                  <c:v>41526.197916666664</c:v>
                </c:pt>
                <c:pt idx="20">
                  <c:v>41526.208333333336</c:v>
                </c:pt>
                <c:pt idx="21">
                  <c:v>41526.21875</c:v>
                </c:pt>
                <c:pt idx="22">
                  <c:v>41526.229166666664</c:v>
                </c:pt>
                <c:pt idx="23">
                  <c:v>41526.239583333336</c:v>
                </c:pt>
                <c:pt idx="24">
                  <c:v>41526.25</c:v>
                </c:pt>
                <c:pt idx="25">
                  <c:v>41526.260416666664</c:v>
                </c:pt>
                <c:pt idx="26">
                  <c:v>41526.270833333336</c:v>
                </c:pt>
                <c:pt idx="27">
                  <c:v>41526.28125</c:v>
                </c:pt>
                <c:pt idx="28">
                  <c:v>41526.291666666664</c:v>
                </c:pt>
                <c:pt idx="29">
                  <c:v>41526.302083333336</c:v>
                </c:pt>
                <c:pt idx="30">
                  <c:v>41526.3125</c:v>
                </c:pt>
                <c:pt idx="31">
                  <c:v>41526.322916666664</c:v>
                </c:pt>
                <c:pt idx="32">
                  <c:v>41526.333333333336</c:v>
                </c:pt>
                <c:pt idx="33">
                  <c:v>41526.34375</c:v>
                </c:pt>
                <c:pt idx="34">
                  <c:v>41526.354166666664</c:v>
                </c:pt>
                <c:pt idx="35">
                  <c:v>41526.364583333336</c:v>
                </c:pt>
                <c:pt idx="36">
                  <c:v>41526.375</c:v>
                </c:pt>
                <c:pt idx="37">
                  <c:v>41526.385416666664</c:v>
                </c:pt>
                <c:pt idx="38">
                  <c:v>41526.395833333336</c:v>
                </c:pt>
                <c:pt idx="39">
                  <c:v>41526.40625</c:v>
                </c:pt>
                <c:pt idx="40">
                  <c:v>41526.416666666664</c:v>
                </c:pt>
                <c:pt idx="41">
                  <c:v>41526.427083333336</c:v>
                </c:pt>
                <c:pt idx="42">
                  <c:v>41526.4375</c:v>
                </c:pt>
                <c:pt idx="43">
                  <c:v>41526.447916666664</c:v>
                </c:pt>
                <c:pt idx="44">
                  <c:v>41526.458333333336</c:v>
                </c:pt>
                <c:pt idx="45">
                  <c:v>41526.46875</c:v>
                </c:pt>
                <c:pt idx="46">
                  <c:v>41526.479166666664</c:v>
                </c:pt>
                <c:pt idx="47">
                  <c:v>41526.489583333336</c:v>
                </c:pt>
                <c:pt idx="48">
                  <c:v>41526.5</c:v>
                </c:pt>
                <c:pt idx="49">
                  <c:v>41526.510416666664</c:v>
                </c:pt>
                <c:pt idx="50">
                  <c:v>41526.520833333336</c:v>
                </c:pt>
                <c:pt idx="51">
                  <c:v>41526.53125</c:v>
                </c:pt>
                <c:pt idx="52">
                  <c:v>41526.541666666664</c:v>
                </c:pt>
                <c:pt idx="53">
                  <c:v>41526.552083333336</c:v>
                </c:pt>
                <c:pt idx="54">
                  <c:v>41526.5625</c:v>
                </c:pt>
                <c:pt idx="55">
                  <c:v>41526.572916666664</c:v>
                </c:pt>
                <c:pt idx="56">
                  <c:v>41526.583333333336</c:v>
                </c:pt>
                <c:pt idx="57">
                  <c:v>41526.59375</c:v>
                </c:pt>
                <c:pt idx="58">
                  <c:v>41526.604166666664</c:v>
                </c:pt>
                <c:pt idx="59">
                  <c:v>41526.614583333336</c:v>
                </c:pt>
                <c:pt idx="60">
                  <c:v>41526.625</c:v>
                </c:pt>
                <c:pt idx="61">
                  <c:v>41526.635416666664</c:v>
                </c:pt>
                <c:pt idx="62">
                  <c:v>41526.645833333336</c:v>
                </c:pt>
                <c:pt idx="63">
                  <c:v>41526.65625</c:v>
                </c:pt>
                <c:pt idx="64">
                  <c:v>41526.666666666664</c:v>
                </c:pt>
                <c:pt idx="65">
                  <c:v>41526.677083333336</c:v>
                </c:pt>
                <c:pt idx="66">
                  <c:v>41526.6875</c:v>
                </c:pt>
                <c:pt idx="67">
                  <c:v>41526.697916666664</c:v>
                </c:pt>
                <c:pt idx="68">
                  <c:v>41526.708333333336</c:v>
                </c:pt>
                <c:pt idx="69">
                  <c:v>41526.71875</c:v>
                </c:pt>
                <c:pt idx="70">
                  <c:v>41526.729166666664</c:v>
                </c:pt>
                <c:pt idx="71">
                  <c:v>41526.739583333336</c:v>
                </c:pt>
                <c:pt idx="72">
                  <c:v>41526.75</c:v>
                </c:pt>
                <c:pt idx="73">
                  <c:v>41526.760416666664</c:v>
                </c:pt>
                <c:pt idx="74">
                  <c:v>41526.770833333336</c:v>
                </c:pt>
                <c:pt idx="75">
                  <c:v>41526.78125</c:v>
                </c:pt>
                <c:pt idx="76">
                  <c:v>41526.791666666664</c:v>
                </c:pt>
                <c:pt idx="77">
                  <c:v>41526.802083333336</c:v>
                </c:pt>
                <c:pt idx="78">
                  <c:v>41526.8125</c:v>
                </c:pt>
                <c:pt idx="79">
                  <c:v>41526.822916666664</c:v>
                </c:pt>
                <c:pt idx="80">
                  <c:v>41526.833333333336</c:v>
                </c:pt>
                <c:pt idx="81">
                  <c:v>41526.84375</c:v>
                </c:pt>
                <c:pt idx="82">
                  <c:v>41526.854166666664</c:v>
                </c:pt>
                <c:pt idx="83">
                  <c:v>41526.864583333336</c:v>
                </c:pt>
                <c:pt idx="84">
                  <c:v>41526.875</c:v>
                </c:pt>
                <c:pt idx="85">
                  <c:v>41526.885416666664</c:v>
                </c:pt>
                <c:pt idx="86">
                  <c:v>41526.895833333336</c:v>
                </c:pt>
                <c:pt idx="87">
                  <c:v>41526.90625</c:v>
                </c:pt>
                <c:pt idx="88">
                  <c:v>41526.916666666664</c:v>
                </c:pt>
                <c:pt idx="89">
                  <c:v>41526.927083333336</c:v>
                </c:pt>
                <c:pt idx="90">
                  <c:v>41526.9375</c:v>
                </c:pt>
                <c:pt idx="91">
                  <c:v>41526.947916666664</c:v>
                </c:pt>
                <c:pt idx="92">
                  <c:v>41526.958333333336</c:v>
                </c:pt>
                <c:pt idx="93">
                  <c:v>41526.96875</c:v>
                </c:pt>
                <c:pt idx="94">
                  <c:v>41526.979166666664</c:v>
                </c:pt>
                <c:pt idx="95">
                  <c:v>41526.989583333336</c:v>
                </c:pt>
                <c:pt idx="96">
                  <c:v>41527</c:v>
                </c:pt>
                <c:pt idx="97">
                  <c:v>41527.010416666664</c:v>
                </c:pt>
                <c:pt idx="98">
                  <c:v>41527.020833333336</c:v>
                </c:pt>
                <c:pt idx="99">
                  <c:v>41527.03125</c:v>
                </c:pt>
                <c:pt idx="100">
                  <c:v>41527.041666666664</c:v>
                </c:pt>
                <c:pt idx="101">
                  <c:v>41527.052083333336</c:v>
                </c:pt>
                <c:pt idx="102">
                  <c:v>41527.0625</c:v>
                </c:pt>
                <c:pt idx="103">
                  <c:v>41527.072916666664</c:v>
                </c:pt>
                <c:pt idx="104">
                  <c:v>41527.083333333336</c:v>
                </c:pt>
                <c:pt idx="105">
                  <c:v>41527.09375</c:v>
                </c:pt>
                <c:pt idx="106">
                  <c:v>41527.104166666664</c:v>
                </c:pt>
                <c:pt idx="107">
                  <c:v>41527.114583333336</c:v>
                </c:pt>
                <c:pt idx="108">
                  <c:v>41527.125</c:v>
                </c:pt>
                <c:pt idx="109">
                  <c:v>41527.135416666664</c:v>
                </c:pt>
                <c:pt idx="110">
                  <c:v>41527.145833333336</c:v>
                </c:pt>
                <c:pt idx="111">
                  <c:v>41527.15625</c:v>
                </c:pt>
                <c:pt idx="112">
                  <c:v>41527.166666666664</c:v>
                </c:pt>
                <c:pt idx="113">
                  <c:v>41527.177083333336</c:v>
                </c:pt>
                <c:pt idx="114">
                  <c:v>41527.1875</c:v>
                </c:pt>
                <c:pt idx="115">
                  <c:v>41527.197916666664</c:v>
                </c:pt>
                <c:pt idx="116">
                  <c:v>41527.208333333336</c:v>
                </c:pt>
                <c:pt idx="117">
                  <c:v>41527.21875</c:v>
                </c:pt>
                <c:pt idx="118">
                  <c:v>41527.229166666664</c:v>
                </c:pt>
                <c:pt idx="119">
                  <c:v>41527.239583333336</c:v>
                </c:pt>
                <c:pt idx="120">
                  <c:v>41527.25</c:v>
                </c:pt>
                <c:pt idx="121">
                  <c:v>41527.260416666664</c:v>
                </c:pt>
                <c:pt idx="122">
                  <c:v>41527.270833333336</c:v>
                </c:pt>
                <c:pt idx="123">
                  <c:v>41527.28125</c:v>
                </c:pt>
                <c:pt idx="124">
                  <c:v>41527.291666666664</c:v>
                </c:pt>
                <c:pt idx="125">
                  <c:v>41527.302083333336</c:v>
                </c:pt>
                <c:pt idx="126">
                  <c:v>41527.3125</c:v>
                </c:pt>
                <c:pt idx="127">
                  <c:v>41527.322916666664</c:v>
                </c:pt>
                <c:pt idx="128">
                  <c:v>41527.333333333336</c:v>
                </c:pt>
                <c:pt idx="129">
                  <c:v>41527.34375</c:v>
                </c:pt>
                <c:pt idx="130">
                  <c:v>41527.354166666664</c:v>
                </c:pt>
                <c:pt idx="131">
                  <c:v>41527.364583333336</c:v>
                </c:pt>
                <c:pt idx="132">
                  <c:v>41527.375</c:v>
                </c:pt>
                <c:pt idx="133">
                  <c:v>41527.385416666664</c:v>
                </c:pt>
                <c:pt idx="134">
                  <c:v>41527.395833333336</c:v>
                </c:pt>
                <c:pt idx="135">
                  <c:v>41527.40625</c:v>
                </c:pt>
                <c:pt idx="136">
                  <c:v>41527.416666666664</c:v>
                </c:pt>
                <c:pt idx="137">
                  <c:v>41527.427083333336</c:v>
                </c:pt>
                <c:pt idx="138">
                  <c:v>41527.4375</c:v>
                </c:pt>
                <c:pt idx="139">
                  <c:v>41527.447916666664</c:v>
                </c:pt>
                <c:pt idx="140">
                  <c:v>41527.458333333336</c:v>
                </c:pt>
                <c:pt idx="141">
                  <c:v>41527.46875</c:v>
                </c:pt>
                <c:pt idx="142">
                  <c:v>41527.479166666664</c:v>
                </c:pt>
                <c:pt idx="143">
                  <c:v>41527.489583333336</c:v>
                </c:pt>
                <c:pt idx="144">
                  <c:v>41527.5</c:v>
                </c:pt>
                <c:pt idx="145">
                  <c:v>41527.510416666664</c:v>
                </c:pt>
                <c:pt idx="146">
                  <c:v>41527.520833333336</c:v>
                </c:pt>
                <c:pt idx="147">
                  <c:v>41527.53125</c:v>
                </c:pt>
                <c:pt idx="148">
                  <c:v>41527.541666666664</c:v>
                </c:pt>
                <c:pt idx="149">
                  <c:v>41527.552083333336</c:v>
                </c:pt>
                <c:pt idx="150">
                  <c:v>41527.5625</c:v>
                </c:pt>
                <c:pt idx="151">
                  <c:v>41527.572916666664</c:v>
                </c:pt>
                <c:pt idx="152">
                  <c:v>41527.583333333336</c:v>
                </c:pt>
                <c:pt idx="153">
                  <c:v>41527.59375</c:v>
                </c:pt>
                <c:pt idx="154">
                  <c:v>41527.604166666664</c:v>
                </c:pt>
                <c:pt idx="155">
                  <c:v>41527.614583333336</c:v>
                </c:pt>
                <c:pt idx="156">
                  <c:v>41527.625</c:v>
                </c:pt>
                <c:pt idx="157">
                  <c:v>41527.635416666664</c:v>
                </c:pt>
                <c:pt idx="158">
                  <c:v>41527.645833333336</c:v>
                </c:pt>
                <c:pt idx="159">
                  <c:v>41527.65625</c:v>
                </c:pt>
                <c:pt idx="160">
                  <c:v>41527.666666666664</c:v>
                </c:pt>
                <c:pt idx="161">
                  <c:v>41527.677083333336</c:v>
                </c:pt>
                <c:pt idx="162">
                  <c:v>41527.6875</c:v>
                </c:pt>
                <c:pt idx="163">
                  <c:v>41527.697916666664</c:v>
                </c:pt>
                <c:pt idx="164">
                  <c:v>41527.708333333336</c:v>
                </c:pt>
                <c:pt idx="165">
                  <c:v>41527.71875</c:v>
                </c:pt>
                <c:pt idx="166">
                  <c:v>41527.729166666664</c:v>
                </c:pt>
                <c:pt idx="167">
                  <c:v>41527.739583333336</c:v>
                </c:pt>
                <c:pt idx="168">
                  <c:v>41527.75</c:v>
                </c:pt>
                <c:pt idx="169">
                  <c:v>41527.760416666664</c:v>
                </c:pt>
                <c:pt idx="170">
                  <c:v>41527.770833333336</c:v>
                </c:pt>
                <c:pt idx="171">
                  <c:v>41527.78125</c:v>
                </c:pt>
                <c:pt idx="172">
                  <c:v>41527.791666666664</c:v>
                </c:pt>
                <c:pt idx="173">
                  <c:v>41527.802083333336</c:v>
                </c:pt>
                <c:pt idx="174">
                  <c:v>41527.8125</c:v>
                </c:pt>
                <c:pt idx="175">
                  <c:v>41527.822916666664</c:v>
                </c:pt>
                <c:pt idx="176">
                  <c:v>41527.833333333336</c:v>
                </c:pt>
                <c:pt idx="177">
                  <c:v>41527.84375</c:v>
                </c:pt>
                <c:pt idx="178">
                  <c:v>41527.854166666664</c:v>
                </c:pt>
                <c:pt idx="179">
                  <c:v>41527.864583333336</c:v>
                </c:pt>
                <c:pt idx="180">
                  <c:v>41527.875</c:v>
                </c:pt>
                <c:pt idx="181">
                  <c:v>41527.885416666664</c:v>
                </c:pt>
                <c:pt idx="182">
                  <c:v>41527.895833333336</c:v>
                </c:pt>
                <c:pt idx="183">
                  <c:v>41527.90625</c:v>
                </c:pt>
                <c:pt idx="184">
                  <c:v>41527.916666666664</c:v>
                </c:pt>
                <c:pt idx="185">
                  <c:v>41527.927083333336</c:v>
                </c:pt>
                <c:pt idx="186">
                  <c:v>41527.9375</c:v>
                </c:pt>
                <c:pt idx="187">
                  <c:v>41527.947916666664</c:v>
                </c:pt>
                <c:pt idx="188">
                  <c:v>41527.958333333336</c:v>
                </c:pt>
                <c:pt idx="189">
                  <c:v>41527.96875</c:v>
                </c:pt>
                <c:pt idx="190">
                  <c:v>41527.979166666664</c:v>
                </c:pt>
                <c:pt idx="191">
                  <c:v>41527.989583333336</c:v>
                </c:pt>
                <c:pt idx="192">
                  <c:v>41528</c:v>
                </c:pt>
                <c:pt idx="193">
                  <c:v>41528.010416666664</c:v>
                </c:pt>
                <c:pt idx="194">
                  <c:v>41528.020833333336</c:v>
                </c:pt>
                <c:pt idx="195">
                  <c:v>41528.03125</c:v>
                </c:pt>
                <c:pt idx="196">
                  <c:v>41528.041666666664</c:v>
                </c:pt>
                <c:pt idx="197">
                  <c:v>41528.052083333336</c:v>
                </c:pt>
                <c:pt idx="198">
                  <c:v>41528.0625</c:v>
                </c:pt>
                <c:pt idx="199">
                  <c:v>41528.072916666664</c:v>
                </c:pt>
                <c:pt idx="200">
                  <c:v>41528.083333333336</c:v>
                </c:pt>
                <c:pt idx="201">
                  <c:v>41528.09375</c:v>
                </c:pt>
                <c:pt idx="202">
                  <c:v>41528.104166666664</c:v>
                </c:pt>
                <c:pt idx="203">
                  <c:v>41528.114583333336</c:v>
                </c:pt>
                <c:pt idx="204">
                  <c:v>41528.125</c:v>
                </c:pt>
                <c:pt idx="205">
                  <c:v>41528.135416666664</c:v>
                </c:pt>
                <c:pt idx="206">
                  <c:v>41528.145833333336</c:v>
                </c:pt>
                <c:pt idx="207">
                  <c:v>41528.15625</c:v>
                </c:pt>
                <c:pt idx="208">
                  <c:v>41528.166666666664</c:v>
                </c:pt>
                <c:pt idx="209">
                  <c:v>41528.177083333336</c:v>
                </c:pt>
                <c:pt idx="210">
                  <c:v>41528.1875</c:v>
                </c:pt>
                <c:pt idx="211">
                  <c:v>41528.197916666664</c:v>
                </c:pt>
                <c:pt idx="212">
                  <c:v>41528.208333333336</c:v>
                </c:pt>
                <c:pt idx="213">
                  <c:v>41528.21875</c:v>
                </c:pt>
                <c:pt idx="214">
                  <c:v>41528.229166666664</c:v>
                </c:pt>
                <c:pt idx="215">
                  <c:v>41528.239583333336</c:v>
                </c:pt>
                <c:pt idx="216">
                  <c:v>41528.25</c:v>
                </c:pt>
                <c:pt idx="217">
                  <c:v>41528.260416666664</c:v>
                </c:pt>
                <c:pt idx="218">
                  <c:v>41528.270833333336</c:v>
                </c:pt>
                <c:pt idx="219">
                  <c:v>41528.28125</c:v>
                </c:pt>
                <c:pt idx="220">
                  <c:v>41528.291666666664</c:v>
                </c:pt>
                <c:pt idx="221">
                  <c:v>41528.302083333336</c:v>
                </c:pt>
                <c:pt idx="222">
                  <c:v>41528.3125</c:v>
                </c:pt>
                <c:pt idx="223">
                  <c:v>41528.322916666664</c:v>
                </c:pt>
                <c:pt idx="224">
                  <c:v>41528.333333333336</c:v>
                </c:pt>
                <c:pt idx="225">
                  <c:v>41528.34375</c:v>
                </c:pt>
                <c:pt idx="226">
                  <c:v>41528.354166666664</c:v>
                </c:pt>
                <c:pt idx="227">
                  <c:v>41528.364583333336</c:v>
                </c:pt>
                <c:pt idx="228">
                  <c:v>41528.375</c:v>
                </c:pt>
                <c:pt idx="229">
                  <c:v>41528.385416666664</c:v>
                </c:pt>
                <c:pt idx="230">
                  <c:v>41528.395833333336</c:v>
                </c:pt>
                <c:pt idx="231">
                  <c:v>41528.40625</c:v>
                </c:pt>
                <c:pt idx="232">
                  <c:v>41528.416666666664</c:v>
                </c:pt>
                <c:pt idx="233">
                  <c:v>41528.427083333336</c:v>
                </c:pt>
                <c:pt idx="234">
                  <c:v>41528.4375</c:v>
                </c:pt>
                <c:pt idx="235">
                  <c:v>41528.447916666664</c:v>
                </c:pt>
                <c:pt idx="236">
                  <c:v>41528.458333333336</c:v>
                </c:pt>
                <c:pt idx="237">
                  <c:v>41528.46875</c:v>
                </c:pt>
                <c:pt idx="238">
                  <c:v>41528.479166666664</c:v>
                </c:pt>
                <c:pt idx="239">
                  <c:v>41528.489583333336</c:v>
                </c:pt>
                <c:pt idx="240">
                  <c:v>41528.5</c:v>
                </c:pt>
                <c:pt idx="241">
                  <c:v>41528.510416666664</c:v>
                </c:pt>
                <c:pt idx="242">
                  <c:v>41528.520833333336</c:v>
                </c:pt>
                <c:pt idx="243">
                  <c:v>41528.53125</c:v>
                </c:pt>
                <c:pt idx="244">
                  <c:v>41528.541666666664</c:v>
                </c:pt>
                <c:pt idx="245">
                  <c:v>41528.552083333336</c:v>
                </c:pt>
                <c:pt idx="246">
                  <c:v>41528.5625</c:v>
                </c:pt>
                <c:pt idx="247">
                  <c:v>41528.572916666664</c:v>
                </c:pt>
                <c:pt idx="248">
                  <c:v>41528.583333333336</c:v>
                </c:pt>
                <c:pt idx="249">
                  <c:v>41528.59375</c:v>
                </c:pt>
                <c:pt idx="250">
                  <c:v>41528.604166666664</c:v>
                </c:pt>
                <c:pt idx="251">
                  <c:v>41528.614583333336</c:v>
                </c:pt>
                <c:pt idx="252">
                  <c:v>41528.625</c:v>
                </c:pt>
                <c:pt idx="253">
                  <c:v>41528.635416666664</c:v>
                </c:pt>
                <c:pt idx="254">
                  <c:v>41528.645833333336</c:v>
                </c:pt>
                <c:pt idx="255">
                  <c:v>41528.65625</c:v>
                </c:pt>
                <c:pt idx="256">
                  <c:v>41528.666666666664</c:v>
                </c:pt>
                <c:pt idx="257">
                  <c:v>41528.677083333336</c:v>
                </c:pt>
                <c:pt idx="258">
                  <c:v>41528.6875</c:v>
                </c:pt>
                <c:pt idx="259">
                  <c:v>41528.697916666664</c:v>
                </c:pt>
                <c:pt idx="260">
                  <c:v>41528.708333333336</c:v>
                </c:pt>
                <c:pt idx="261">
                  <c:v>41528.71875</c:v>
                </c:pt>
                <c:pt idx="262">
                  <c:v>41528.729166666664</c:v>
                </c:pt>
                <c:pt idx="263">
                  <c:v>41528.739583333336</c:v>
                </c:pt>
                <c:pt idx="264">
                  <c:v>41528.75</c:v>
                </c:pt>
                <c:pt idx="265">
                  <c:v>41528.760416666664</c:v>
                </c:pt>
                <c:pt idx="266">
                  <c:v>41528.770833333336</c:v>
                </c:pt>
                <c:pt idx="267">
                  <c:v>41528.78125</c:v>
                </c:pt>
                <c:pt idx="268">
                  <c:v>41528.791666666664</c:v>
                </c:pt>
                <c:pt idx="269">
                  <c:v>41528.802083333336</c:v>
                </c:pt>
                <c:pt idx="270">
                  <c:v>41528.8125</c:v>
                </c:pt>
                <c:pt idx="271">
                  <c:v>41528.822916666664</c:v>
                </c:pt>
                <c:pt idx="272">
                  <c:v>41528.833333333336</c:v>
                </c:pt>
                <c:pt idx="273">
                  <c:v>41528.84375</c:v>
                </c:pt>
                <c:pt idx="274">
                  <c:v>41528.854166666664</c:v>
                </c:pt>
                <c:pt idx="275">
                  <c:v>41528.864583333336</c:v>
                </c:pt>
                <c:pt idx="276">
                  <c:v>41528.875</c:v>
                </c:pt>
                <c:pt idx="277">
                  <c:v>41528.885416666664</c:v>
                </c:pt>
                <c:pt idx="278">
                  <c:v>41528.895833333336</c:v>
                </c:pt>
                <c:pt idx="279">
                  <c:v>41528.90625</c:v>
                </c:pt>
                <c:pt idx="280">
                  <c:v>41528.916666666664</c:v>
                </c:pt>
                <c:pt idx="281">
                  <c:v>41528.927083333336</c:v>
                </c:pt>
                <c:pt idx="282">
                  <c:v>41528.9375</c:v>
                </c:pt>
                <c:pt idx="283">
                  <c:v>41528.947916666664</c:v>
                </c:pt>
                <c:pt idx="284">
                  <c:v>41528.958333333336</c:v>
                </c:pt>
                <c:pt idx="285">
                  <c:v>41528.96875</c:v>
                </c:pt>
                <c:pt idx="286">
                  <c:v>41528.979166666664</c:v>
                </c:pt>
                <c:pt idx="287">
                  <c:v>41528.989583333336</c:v>
                </c:pt>
                <c:pt idx="288">
                  <c:v>41529</c:v>
                </c:pt>
                <c:pt idx="289">
                  <c:v>41529.010416666664</c:v>
                </c:pt>
                <c:pt idx="290">
                  <c:v>41529.020833333336</c:v>
                </c:pt>
                <c:pt idx="291">
                  <c:v>41529.03125</c:v>
                </c:pt>
                <c:pt idx="292">
                  <c:v>41529.041666666664</c:v>
                </c:pt>
                <c:pt idx="293">
                  <c:v>41529.052083333336</c:v>
                </c:pt>
                <c:pt idx="294">
                  <c:v>41529.0625</c:v>
                </c:pt>
                <c:pt idx="295">
                  <c:v>41529.072916666664</c:v>
                </c:pt>
                <c:pt idx="296">
                  <c:v>41529.083333333336</c:v>
                </c:pt>
                <c:pt idx="297">
                  <c:v>41529.09375</c:v>
                </c:pt>
                <c:pt idx="298">
                  <c:v>41529.104166666664</c:v>
                </c:pt>
                <c:pt idx="299">
                  <c:v>41529.114583333336</c:v>
                </c:pt>
                <c:pt idx="300">
                  <c:v>41529.125</c:v>
                </c:pt>
                <c:pt idx="301">
                  <c:v>41529.135416666664</c:v>
                </c:pt>
                <c:pt idx="302">
                  <c:v>41529.145833333336</c:v>
                </c:pt>
                <c:pt idx="303">
                  <c:v>41529.15625</c:v>
                </c:pt>
                <c:pt idx="304">
                  <c:v>41529.166666666664</c:v>
                </c:pt>
                <c:pt idx="305">
                  <c:v>41529.177083333336</c:v>
                </c:pt>
                <c:pt idx="306">
                  <c:v>41529.1875</c:v>
                </c:pt>
                <c:pt idx="307">
                  <c:v>41529.197916666664</c:v>
                </c:pt>
                <c:pt idx="308">
                  <c:v>41529.208333333336</c:v>
                </c:pt>
                <c:pt idx="309">
                  <c:v>41529.21875</c:v>
                </c:pt>
                <c:pt idx="310">
                  <c:v>41529.229166666664</c:v>
                </c:pt>
                <c:pt idx="311">
                  <c:v>41529.239583333336</c:v>
                </c:pt>
                <c:pt idx="312">
                  <c:v>41529.25</c:v>
                </c:pt>
                <c:pt idx="313">
                  <c:v>41529.260416666664</c:v>
                </c:pt>
                <c:pt idx="314">
                  <c:v>41529.270833333336</c:v>
                </c:pt>
                <c:pt idx="315">
                  <c:v>41529.28125</c:v>
                </c:pt>
                <c:pt idx="316">
                  <c:v>41529.291666666664</c:v>
                </c:pt>
                <c:pt idx="317">
                  <c:v>41529.302083333336</c:v>
                </c:pt>
                <c:pt idx="318">
                  <c:v>41529.3125</c:v>
                </c:pt>
                <c:pt idx="319">
                  <c:v>41529.322916666664</c:v>
                </c:pt>
                <c:pt idx="320">
                  <c:v>41529.333333333336</c:v>
                </c:pt>
                <c:pt idx="321">
                  <c:v>41529.34375</c:v>
                </c:pt>
                <c:pt idx="322">
                  <c:v>41529.354166666664</c:v>
                </c:pt>
                <c:pt idx="323">
                  <c:v>41529.364583333336</c:v>
                </c:pt>
                <c:pt idx="324">
                  <c:v>41529.375</c:v>
                </c:pt>
                <c:pt idx="325">
                  <c:v>41529.385416666664</c:v>
                </c:pt>
                <c:pt idx="326">
                  <c:v>41529.395833333336</c:v>
                </c:pt>
                <c:pt idx="327">
                  <c:v>41529.40625</c:v>
                </c:pt>
                <c:pt idx="328">
                  <c:v>41529.416666666664</c:v>
                </c:pt>
                <c:pt idx="329">
                  <c:v>41529.427083333336</c:v>
                </c:pt>
                <c:pt idx="330">
                  <c:v>41529.4375</c:v>
                </c:pt>
                <c:pt idx="331">
                  <c:v>41529.447916666664</c:v>
                </c:pt>
                <c:pt idx="332">
                  <c:v>41529.458333333336</c:v>
                </c:pt>
                <c:pt idx="333">
                  <c:v>41529.46875</c:v>
                </c:pt>
                <c:pt idx="334">
                  <c:v>41529.479166666664</c:v>
                </c:pt>
                <c:pt idx="335">
                  <c:v>41529.489583333336</c:v>
                </c:pt>
                <c:pt idx="336">
                  <c:v>41529.5</c:v>
                </c:pt>
                <c:pt idx="337">
                  <c:v>41529.510416666664</c:v>
                </c:pt>
                <c:pt idx="338">
                  <c:v>41529.520833333336</c:v>
                </c:pt>
                <c:pt idx="339">
                  <c:v>41529.53125</c:v>
                </c:pt>
                <c:pt idx="340">
                  <c:v>41529.541666666664</c:v>
                </c:pt>
                <c:pt idx="341">
                  <c:v>41529.552083333336</c:v>
                </c:pt>
                <c:pt idx="342">
                  <c:v>41529.5625</c:v>
                </c:pt>
                <c:pt idx="343">
                  <c:v>41529.572916666664</c:v>
                </c:pt>
                <c:pt idx="344">
                  <c:v>41529.583333333336</c:v>
                </c:pt>
                <c:pt idx="345">
                  <c:v>41529.59375</c:v>
                </c:pt>
                <c:pt idx="346">
                  <c:v>41529.604166666664</c:v>
                </c:pt>
                <c:pt idx="347">
                  <c:v>41529.614583333336</c:v>
                </c:pt>
                <c:pt idx="348">
                  <c:v>41529.625</c:v>
                </c:pt>
                <c:pt idx="349">
                  <c:v>41529.635416666664</c:v>
                </c:pt>
                <c:pt idx="350">
                  <c:v>41529.645833333336</c:v>
                </c:pt>
                <c:pt idx="351">
                  <c:v>41529.65625</c:v>
                </c:pt>
                <c:pt idx="352">
                  <c:v>41529.666666666664</c:v>
                </c:pt>
                <c:pt idx="353">
                  <c:v>41529.677083333336</c:v>
                </c:pt>
                <c:pt idx="354">
                  <c:v>41529.6875</c:v>
                </c:pt>
                <c:pt idx="355">
                  <c:v>41529.697916666664</c:v>
                </c:pt>
                <c:pt idx="356">
                  <c:v>41529.708333333336</c:v>
                </c:pt>
                <c:pt idx="357">
                  <c:v>41529.71875</c:v>
                </c:pt>
                <c:pt idx="358">
                  <c:v>41529.729166666664</c:v>
                </c:pt>
                <c:pt idx="359">
                  <c:v>41529.739583333336</c:v>
                </c:pt>
                <c:pt idx="360">
                  <c:v>41529.75</c:v>
                </c:pt>
                <c:pt idx="361">
                  <c:v>41529.760416666664</c:v>
                </c:pt>
                <c:pt idx="362">
                  <c:v>41529.770833333336</c:v>
                </c:pt>
                <c:pt idx="363">
                  <c:v>41529.78125</c:v>
                </c:pt>
                <c:pt idx="364">
                  <c:v>41529.791666666664</c:v>
                </c:pt>
                <c:pt idx="365">
                  <c:v>41529.802083333336</c:v>
                </c:pt>
                <c:pt idx="366">
                  <c:v>41529.8125</c:v>
                </c:pt>
                <c:pt idx="367">
                  <c:v>41529.822916666664</c:v>
                </c:pt>
                <c:pt idx="368">
                  <c:v>41529.833333333336</c:v>
                </c:pt>
                <c:pt idx="369">
                  <c:v>41529.84375</c:v>
                </c:pt>
                <c:pt idx="370">
                  <c:v>41529.854166666664</c:v>
                </c:pt>
                <c:pt idx="371">
                  <c:v>41529.864583333336</c:v>
                </c:pt>
                <c:pt idx="372">
                  <c:v>41529.875</c:v>
                </c:pt>
                <c:pt idx="373">
                  <c:v>41529.885416666664</c:v>
                </c:pt>
                <c:pt idx="374">
                  <c:v>41529.895833333336</c:v>
                </c:pt>
                <c:pt idx="375">
                  <c:v>41529.90625</c:v>
                </c:pt>
                <c:pt idx="376">
                  <c:v>41529.916666666664</c:v>
                </c:pt>
                <c:pt idx="377">
                  <c:v>41529.927083333336</c:v>
                </c:pt>
                <c:pt idx="378">
                  <c:v>41529.9375</c:v>
                </c:pt>
                <c:pt idx="379">
                  <c:v>41529.947916666664</c:v>
                </c:pt>
                <c:pt idx="380">
                  <c:v>41529.958333333336</c:v>
                </c:pt>
                <c:pt idx="381">
                  <c:v>41529.96875</c:v>
                </c:pt>
                <c:pt idx="382">
                  <c:v>41529.979166666664</c:v>
                </c:pt>
                <c:pt idx="383">
                  <c:v>41529.989583333336</c:v>
                </c:pt>
                <c:pt idx="384">
                  <c:v>41530</c:v>
                </c:pt>
                <c:pt idx="385">
                  <c:v>41530.010416666664</c:v>
                </c:pt>
                <c:pt idx="386">
                  <c:v>41530.020833333336</c:v>
                </c:pt>
                <c:pt idx="387">
                  <c:v>41530.03125</c:v>
                </c:pt>
                <c:pt idx="388">
                  <c:v>41530.041666666664</c:v>
                </c:pt>
                <c:pt idx="389">
                  <c:v>41530.052083333336</c:v>
                </c:pt>
                <c:pt idx="390">
                  <c:v>41530.0625</c:v>
                </c:pt>
                <c:pt idx="391">
                  <c:v>41530.072916666664</c:v>
                </c:pt>
                <c:pt idx="392">
                  <c:v>41530.083333333336</c:v>
                </c:pt>
                <c:pt idx="393">
                  <c:v>41530.09375</c:v>
                </c:pt>
                <c:pt idx="394">
                  <c:v>41530.104166666664</c:v>
                </c:pt>
                <c:pt idx="395">
                  <c:v>41530.114583333336</c:v>
                </c:pt>
                <c:pt idx="396">
                  <c:v>41530.125</c:v>
                </c:pt>
                <c:pt idx="397">
                  <c:v>41530.135416666664</c:v>
                </c:pt>
                <c:pt idx="398">
                  <c:v>41530.145833333336</c:v>
                </c:pt>
                <c:pt idx="399">
                  <c:v>41530.15625</c:v>
                </c:pt>
                <c:pt idx="400">
                  <c:v>41530.166666666664</c:v>
                </c:pt>
                <c:pt idx="401">
                  <c:v>41530.177083333336</c:v>
                </c:pt>
                <c:pt idx="402">
                  <c:v>41530.1875</c:v>
                </c:pt>
                <c:pt idx="403">
                  <c:v>41530.197916666664</c:v>
                </c:pt>
                <c:pt idx="404">
                  <c:v>41530.208333333336</c:v>
                </c:pt>
                <c:pt idx="405">
                  <c:v>41530.21875</c:v>
                </c:pt>
                <c:pt idx="406">
                  <c:v>41530.229166666664</c:v>
                </c:pt>
                <c:pt idx="407">
                  <c:v>41530.239583333336</c:v>
                </c:pt>
                <c:pt idx="408">
                  <c:v>41530.25</c:v>
                </c:pt>
                <c:pt idx="409">
                  <c:v>41530.260416666664</c:v>
                </c:pt>
                <c:pt idx="410">
                  <c:v>41530.270833333336</c:v>
                </c:pt>
                <c:pt idx="411">
                  <c:v>41530.28125</c:v>
                </c:pt>
                <c:pt idx="412">
                  <c:v>41530.291666666664</c:v>
                </c:pt>
                <c:pt idx="413">
                  <c:v>41530.302083333336</c:v>
                </c:pt>
                <c:pt idx="414">
                  <c:v>41530.3125</c:v>
                </c:pt>
                <c:pt idx="415">
                  <c:v>41530.322916666664</c:v>
                </c:pt>
                <c:pt idx="416">
                  <c:v>41530.333333333336</c:v>
                </c:pt>
                <c:pt idx="417">
                  <c:v>41530.34375</c:v>
                </c:pt>
                <c:pt idx="418">
                  <c:v>41530.354166666664</c:v>
                </c:pt>
                <c:pt idx="419">
                  <c:v>41530.364583333336</c:v>
                </c:pt>
                <c:pt idx="420">
                  <c:v>41530.375</c:v>
                </c:pt>
                <c:pt idx="421">
                  <c:v>41530.385416666664</c:v>
                </c:pt>
                <c:pt idx="422">
                  <c:v>41530.395833333336</c:v>
                </c:pt>
                <c:pt idx="423">
                  <c:v>41530.40625</c:v>
                </c:pt>
                <c:pt idx="424">
                  <c:v>41530.416666666664</c:v>
                </c:pt>
                <c:pt idx="425">
                  <c:v>41530.427083333336</c:v>
                </c:pt>
                <c:pt idx="426">
                  <c:v>41530.4375</c:v>
                </c:pt>
                <c:pt idx="427">
                  <c:v>41530.447916666664</c:v>
                </c:pt>
                <c:pt idx="428">
                  <c:v>41530.458333333336</c:v>
                </c:pt>
                <c:pt idx="429">
                  <c:v>41530.46875</c:v>
                </c:pt>
                <c:pt idx="430">
                  <c:v>41530.479166666664</c:v>
                </c:pt>
                <c:pt idx="431">
                  <c:v>41530.489583333336</c:v>
                </c:pt>
                <c:pt idx="432">
                  <c:v>41530.5</c:v>
                </c:pt>
                <c:pt idx="433">
                  <c:v>41530.510416666664</c:v>
                </c:pt>
                <c:pt idx="434">
                  <c:v>41530.520833333336</c:v>
                </c:pt>
                <c:pt idx="435">
                  <c:v>41530.53125</c:v>
                </c:pt>
                <c:pt idx="436">
                  <c:v>41530.541666666664</c:v>
                </c:pt>
                <c:pt idx="437">
                  <c:v>41530.552083333336</c:v>
                </c:pt>
                <c:pt idx="438">
                  <c:v>41530.5625</c:v>
                </c:pt>
                <c:pt idx="439">
                  <c:v>41530.572916666664</c:v>
                </c:pt>
                <c:pt idx="440">
                  <c:v>41530.583333333336</c:v>
                </c:pt>
                <c:pt idx="441">
                  <c:v>41530.59375</c:v>
                </c:pt>
                <c:pt idx="442">
                  <c:v>41530.604166666664</c:v>
                </c:pt>
                <c:pt idx="443">
                  <c:v>41530.614583333336</c:v>
                </c:pt>
                <c:pt idx="444">
                  <c:v>41530.625</c:v>
                </c:pt>
                <c:pt idx="445">
                  <c:v>41530.635416666664</c:v>
                </c:pt>
                <c:pt idx="446">
                  <c:v>41530.645833333336</c:v>
                </c:pt>
                <c:pt idx="447">
                  <c:v>41530.65625</c:v>
                </c:pt>
                <c:pt idx="448">
                  <c:v>41530.666666666664</c:v>
                </c:pt>
                <c:pt idx="449">
                  <c:v>41530.677083333336</c:v>
                </c:pt>
                <c:pt idx="450">
                  <c:v>41530.6875</c:v>
                </c:pt>
                <c:pt idx="451">
                  <c:v>41530.697916666664</c:v>
                </c:pt>
                <c:pt idx="452">
                  <c:v>41530.708333333336</c:v>
                </c:pt>
                <c:pt idx="453">
                  <c:v>41530.71875</c:v>
                </c:pt>
                <c:pt idx="454">
                  <c:v>41530.729166666664</c:v>
                </c:pt>
                <c:pt idx="455">
                  <c:v>41530.739583333336</c:v>
                </c:pt>
                <c:pt idx="456">
                  <c:v>41530.75</c:v>
                </c:pt>
                <c:pt idx="457">
                  <c:v>41530.760416666664</c:v>
                </c:pt>
                <c:pt idx="458">
                  <c:v>41530.770833333336</c:v>
                </c:pt>
                <c:pt idx="459">
                  <c:v>41530.78125</c:v>
                </c:pt>
                <c:pt idx="460">
                  <c:v>41530.791666666664</c:v>
                </c:pt>
                <c:pt idx="461">
                  <c:v>41530.802083333336</c:v>
                </c:pt>
                <c:pt idx="462">
                  <c:v>41530.8125</c:v>
                </c:pt>
                <c:pt idx="463">
                  <c:v>41530.822916666664</c:v>
                </c:pt>
                <c:pt idx="464">
                  <c:v>41530.833333333336</c:v>
                </c:pt>
                <c:pt idx="465">
                  <c:v>41530.84375</c:v>
                </c:pt>
                <c:pt idx="466">
                  <c:v>41530.854166666664</c:v>
                </c:pt>
                <c:pt idx="467">
                  <c:v>41530.864583333336</c:v>
                </c:pt>
                <c:pt idx="468">
                  <c:v>41530.875</c:v>
                </c:pt>
                <c:pt idx="469">
                  <c:v>41530.885416666664</c:v>
                </c:pt>
                <c:pt idx="470">
                  <c:v>41530.895833333336</c:v>
                </c:pt>
                <c:pt idx="471">
                  <c:v>41530.90625</c:v>
                </c:pt>
                <c:pt idx="472">
                  <c:v>41530.916666666664</c:v>
                </c:pt>
                <c:pt idx="473">
                  <c:v>41530.927083333336</c:v>
                </c:pt>
                <c:pt idx="474">
                  <c:v>41530.9375</c:v>
                </c:pt>
                <c:pt idx="475">
                  <c:v>41530.947916666664</c:v>
                </c:pt>
                <c:pt idx="476">
                  <c:v>41530.958333333336</c:v>
                </c:pt>
                <c:pt idx="477">
                  <c:v>41530.96875</c:v>
                </c:pt>
                <c:pt idx="478">
                  <c:v>41530.979166666664</c:v>
                </c:pt>
                <c:pt idx="479">
                  <c:v>41530.989583333336</c:v>
                </c:pt>
                <c:pt idx="480">
                  <c:v>41531</c:v>
                </c:pt>
                <c:pt idx="481">
                  <c:v>41531.010416666664</c:v>
                </c:pt>
                <c:pt idx="482">
                  <c:v>41531.020833333336</c:v>
                </c:pt>
                <c:pt idx="483">
                  <c:v>41531.03125</c:v>
                </c:pt>
                <c:pt idx="484">
                  <c:v>41531.041666666664</c:v>
                </c:pt>
                <c:pt idx="485">
                  <c:v>41531.052083333336</c:v>
                </c:pt>
                <c:pt idx="486">
                  <c:v>41531.0625</c:v>
                </c:pt>
                <c:pt idx="487">
                  <c:v>41531.072916666664</c:v>
                </c:pt>
                <c:pt idx="488">
                  <c:v>41531.083333333336</c:v>
                </c:pt>
                <c:pt idx="489">
                  <c:v>41531.09375</c:v>
                </c:pt>
                <c:pt idx="490">
                  <c:v>41531.104166666664</c:v>
                </c:pt>
                <c:pt idx="491">
                  <c:v>41531.114583333336</c:v>
                </c:pt>
                <c:pt idx="492">
                  <c:v>41531.125</c:v>
                </c:pt>
                <c:pt idx="493">
                  <c:v>41531.135416666664</c:v>
                </c:pt>
                <c:pt idx="494">
                  <c:v>41531.145833333336</c:v>
                </c:pt>
                <c:pt idx="495">
                  <c:v>41531.15625</c:v>
                </c:pt>
                <c:pt idx="496">
                  <c:v>41531.166666666664</c:v>
                </c:pt>
                <c:pt idx="497">
                  <c:v>41531.177083333336</c:v>
                </c:pt>
                <c:pt idx="498">
                  <c:v>41531.1875</c:v>
                </c:pt>
                <c:pt idx="499">
                  <c:v>41531.197916666664</c:v>
                </c:pt>
                <c:pt idx="500">
                  <c:v>41531.208333333336</c:v>
                </c:pt>
                <c:pt idx="501">
                  <c:v>41531.21875</c:v>
                </c:pt>
                <c:pt idx="502">
                  <c:v>41531.229166666664</c:v>
                </c:pt>
                <c:pt idx="503">
                  <c:v>41531.239583333336</c:v>
                </c:pt>
                <c:pt idx="504">
                  <c:v>41531.25</c:v>
                </c:pt>
                <c:pt idx="505">
                  <c:v>41531.260416666664</c:v>
                </c:pt>
                <c:pt idx="506">
                  <c:v>41531.270833333336</c:v>
                </c:pt>
                <c:pt idx="507">
                  <c:v>41531.28125</c:v>
                </c:pt>
                <c:pt idx="508">
                  <c:v>41531.291666666664</c:v>
                </c:pt>
                <c:pt idx="509">
                  <c:v>41531.302083333336</c:v>
                </c:pt>
                <c:pt idx="510">
                  <c:v>41531.3125</c:v>
                </c:pt>
                <c:pt idx="511">
                  <c:v>41531.322916666664</c:v>
                </c:pt>
                <c:pt idx="512">
                  <c:v>41531.333333333336</c:v>
                </c:pt>
                <c:pt idx="513">
                  <c:v>41531.34375</c:v>
                </c:pt>
                <c:pt idx="514">
                  <c:v>41531.354166666664</c:v>
                </c:pt>
                <c:pt idx="515">
                  <c:v>41531.364583333336</c:v>
                </c:pt>
                <c:pt idx="516">
                  <c:v>41531.375</c:v>
                </c:pt>
                <c:pt idx="517">
                  <c:v>41531.385416666664</c:v>
                </c:pt>
                <c:pt idx="518">
                  <c:v>41531.395833333336</c:v>
                </c:pt>
                <c:pt idx="519">
                  <c:v>41531.40625</c:v>
                </c:pt>
                <c:pt idx="520">
                  <c:v>41531.416666666664</c:v>
                </c:pt>
                <c:pt idx="521">
                  <c:v>41531.427083333336</c:v>
                </c:pt>
                <c:pt idx="522">
                  <c:v>41531.4375</c:v>
                </c:pt>
                <c:pt idx="523">
                  <c:v>41531.447916666664</c:v>
                </c:pt>
                <c:pt idx="524">
                  <c:v>41531.458333333336</c:v>
                </c:pt>
                <c:pt idx="525">
                  <c:v>41531.46875</c:v>
                </c:pt>
                <c:pt idx="526">
                  <c:v>41531.479166666664</c:v>
                </c:pt>
                <c:pt idx="527">
                  <c:v>41531.489583333336</c:v>
                </c:pt>
                <c:pt idx="528">
                  <c:v>41531.5</c:v>
                </c:pt>
                <c:pt idx="529">
                  <c:v>41531.510416666664</c:v>
                </c:pt>
                <c:pt idx="530">
                  <c:v>41531.520833333336</c:v>
                </c:pt>
                <c:pt idx="531">
                  <c:v>41531.53125</c:v>
                </c:pt>
                <c:pt idx="532">
                  <c:v>41531.541666666664</c:v>
                </c:pt>
                <c:pt idx="533">
                  <c:v>41531.552083333336</c:v>
                </c:pt>
                <c:pt idx="534">
                  <c:v>41531.5625</c:v>
                </c:pt>
                <c:pt idx="535">
                  <c:v>41531.572916666664</c:v>
                </c:pt>
                <c:pt idx="536">
                  <c:v>41531.583333333336</c:v>
                </c:pt>
                <c:pt idx="537">
                  <c:v>41531.59375</c:v>
                </c:pt>
                <c:pt idx="538">
                  <c:v>41531.604166666664</c:v>
                </c:pt>
                <c:pt idx="539">
                  <c:v>41531.614583333336</c:v>
                </c:pt>
                <c:pt idx="540">
                  <c:v>41531.625</c:v>
                </c:pt>
                <c:pt idx="541">
                  <c:v>41531.635416666664</c:v>
                </c:pt>
                <c:pt idx="542">
                  <c:v>41531.645833333336</c:v>
                </c:pt>
                <c:pt idx="543">
                  <c:v>41531.65625</c:v>
                </c:pt>
                <c:pt idx="544">
                  <c:v>41531.666666666664</c:v>
                </c:pt>
                <c:pt idx="545">
                  <c:v>41531.677083333336</c:v>
                </c:pt>
                <c:pt idx="546">
                  <c:v>41531.6875</c:v>
                </c:pt>
                <c:pt idx="547">
                  <c:v>41531.697916666664</c:v>
                </c:pt>
                <c:pt idx="548">
                  <c:v>41531.708333333336</c:v>
                </c:pt>
                <c:pt idx="549">
                  <c:v>41531.71875</c:v>
                </c:pt>
                <c:pt idx="550">
                  <c:v>41531.729166666664</c:v>
                </c:pt>
                <c:pt idx="551">
                  <c:v>41531.739583333336</c:v>
                </c:pt>
                <c:pt idx="552">
                  <c:v>41531.75</c:v>
                </c:pt>
                <c:pt idx="553">
                  <c:v>41531.760416666664</c:v>
                </c:pt>
                <c:pt idx="554">
                  <c:v>41531.770833333336</c:v>
                </c:pt>
                <c:pt idx="555">
                  <c:v>41531.78125</c:v>
                </c:pt>
                <c:pt idx="556">
                  <c:v>41531.791666666664</c:v>
                </c:pt>
                <c:pt idx="557">
                  <c:v>41531.802083333336</c:v>
                </c:pt>
                <c:pt idx="558">
                  <c:v>41531.8125</c:v>
                </c:pt>
                <c:pt idx="559">
                  <c:v>41531.822916666664</c:v>
                </c:pt>
                <c:pt idx="560">
                  <c:v>41531.833333333336</c:v>
                </c:pt>
                <c:pt idx="561">
                  <c:v>41531.84375</c:v>
                </c:pt>
                <c:pt idx="562">
                  <c:v>41531.854166666664</c:v>
                </c:pt>
                <c:pt idx="563">
                  <c:v>41531.864583333336</c:v>
                </c:pt>
                <c:pt idx="564">
                  <c:v>41531.875</c:v>
                </c:pt>
                <c:pt idx="565">
                  <c:v>41531.885416666664</c:v>
                </c:pt>
                <c:pt idx="566">
                  <c:v>41531.895833333336</c:v>
                </c:pt>
                <c:pt idx="567">
                  <c:v>41531.90625</c:v>
                </c:pt>
                <c:pt idx="568">
                  <c:v>41531.916666666664</c:v>
                </c:pt>
                <c:pt idx="569">
                  <c:v>41531.927083333336</c:v>
                </c:pt>
                <c:pt idx="570">
                  <c:v>41531.9375</c:v>
                </c:pt>
                <c:pt idx="571">
                  <c:v>41531.947916666664</c:v>
                </c:pt>
                <c:pt idx="572">
                  <c:v>41531.958333333336</c:v>
                </c:pt>
                <c:pt idx="573">
                  <c:v>41531.96875</c:v>
                </c:pt>
                <c:pt idx="574">
                  <c:v>41531.979166666664</c:v>
                </c:pt>
                <c:pt idx="575">
                  <c:v>41531.989583333336</c:v>
                </c:pt>
                <c:pt idx="576">
                  <c:v>41532</c:v>
                </c:pt>
                <c:pt idx="577">
                  <c:v>41532.010416666664</c:v>
                </c:pt>
                <c:pt idx="578">
                  <c:v>41532.020833333336</c:v>
                </c:pt>
                <c:pt idx="579">
                  <c:v>41532.03125</c:v>
                </c:pt>
                <c:pt idx="580">
                  <c:v>41532.041666666664</c:v>
                </c:pt>
                <c:pt idx="581">
                  <c:v>41532.052083333336</c:v>
                </c:pt>
                <c:pt idx="582">
                  <c:v>41532.0625</c:v>
                </c:pt>
                <c:pt idx="583">
                  <c:v>41532.072916666664</c:v>
                </c:pt>
                <c:pt idx="584">
                  <c:v>41532.083333333336</c:v>
                </c:pt>
                <c:pt idx="585">
                  <c:v>41532.09375</c:v>
                </c:pt>
                <c:pt idx="586">
                  <c:v>41532.104166666664</c:v>
                </c:pt>
                <c:pt idx="587">
                  <c:v>41532.114583333336</c:v>
                </c:pt>
                <c:pt idx="588">
                  <c:v>41532.125</c:v>
                </c:pt>
                <c:pt idx="589">
                  <c:v>41532.135416666664</c:v>
                </c:pt>
                <c:pt idx="590">
                  <c:v>41532.145833333336</c:v>
                </c:pt>
                <c:pt idx="591">
                  <c:v>41532.15625</c:v>
                </c:pt>
                <c:pt idx="592">
                  <c:v>41532.166666666664</c:v>
                </c:pt>
                <c:pt idx="593">
                  <c:v>41532.177083333336</c:v>
                </c:pt>
                <c:pt idx="594">
                  <c:v>41532.1875</c:v>
                </c:pt>
                <c:pt idx="595">
                  <c:v>41532.197916666664</c:v>
                </c:pt>
                <c:pt idx="596">
                  <c:v>41532.208333333336</c:v>
                </c:pt>
                <c:pt idx="597">
                  <c:v>41532.21875</c:v>
                </c:pt>
                <c:pt idx="598">
                  <c:v>41532.229166666664</c:v>
                </c:pt>
                <c:pt idx="599">
                  <c:v>41532.239583333336</c:v>
                </c:pt>
                <c:pt idx="600">
                  <c:v>41532.25</c:v>
                </c:pt>
                <c:pt idx="601">
                  <c:v>41532.260416666664</c:v>
                </c:pt>
                <c:pt idx="602">
                  <c:v>41532.270833333336</c:v>
                </c:pt>
                <c:pt idx="603">
                  <c:v>41532.28125</c:v>
                </c:pt>
                <c:pt idx="604">
                  <c:v>41532.291666666664</c:v>
                </c:pt>
                <c:pt idx="605">
                  <c:v>41532.302083333336</c:v>
                </c:pt>
                <c:pt idx="606">
                  <c:v>41532.3125</c:v>
                </c:pt>
                <c:pt idx="607">
                  <c:v>41532.322916666664</c:v>
                </c:pt>
                <c:pt idx="608">
                  <c:v>41532.333333333336</c:v>
                </c:pt>
                <c:pt idx="609">
                  <c:v>41532.34375</c:v>
                </c:pt>
                <c:pt idx="610">
                  <c:v>41532.354166666664</c:v>
                </c:pt>
                <c:pt idx="611">
                  <c:v>41532.364583333336</c:v>
                </c:pt>
                <c:pt idx="612">
                  <c:v>41532.375</c:v>
                </c:pt>
                <c:pt idx="613">
                  <c:v>41532.385416666664</c:v>
                </c:pt>
                <c:pt idx="614">
                  <c:v>41532.395833333336</c:v>
                </c:pt>
                <c:pt idx="615">
                  <c:v>41532.40625</c:v>
                </c:pt>
                <c:pt idx="616">
                  <c:v>41532.416666666664</c:v>
                </c:pt>
                <c:pt idx="617">
                  <c:v>41532.427083333336</c:v>
                </c:pt>
                <c:pt idx="618">
                  <c:v>41532.4375</c:v>
                </c:pt>
                <c:pt idx="619">
                  <c:v>41532.447916666664</c:v>
                </c:pt>
                <c:pt idx="620">
                  <c:v>41532.458333333336</c:v>
                </c:pt>
                <c:pt idx="621">
                  <c:v>41532.46875</c:v>
                </c:pt>
                <c:pt idx="622">
                  <c:v>41532.479166666664</c:v>
                </c:pt>
                <c:pt idx="623">
                  <c:v>41532.489583333336</c:v>
                </c:pt>
                <c:pt idx="624">
                  <c:v>41532.5</c:v>
                </c:pt>
                <c:pt idx="625">
                  <c:v>41532.510416666664</c:v>
                </c:pt>
                <c:pt idx="626">
                  <c:v>41532.520833333336</c:v>
                </c:pt>
                <c:pt idx="627">
                  <c:v>41532.53125</c:v>
                </c:pt>
                <c:pt idx="628">
                  <c:v>41532.541666666664</c:v>
                </c:pt>
                <c:pt idx="629">
                  <c:v>41532.552083333336</c:v>
                </c:pt>
                <c:pt idx="630">
                  <c:v>41532.5625</c:v>
                </c:pt>
                <c:pt idx="631">
                  <c:v>41532.572916666664</c:v>
                </c:pt>
                <c:pt idx="632">
                  <c:v>41532.583333333336</c:v>
                </c:pt>
                <c:pt idx="633">
                  <c:v>41532.59375</c:v>
                </c:pt>
                <c:pt idx="634">
                  <c:v>41532.604166666664</c:v>
                </c:pt>
                <c:pt idx="635">
                  <c:v>41532.614583333336</c:v>
                </c:pt>
                <c:pt idx="636">
                  <c:v>41532.625</c:v>
                </c:pt>
                <c:pt idx="637">
                  <c:v>41532.635416666664</c:v>
                </c:pt>
                <c:pt idx="638">
                  <c:v>41532.645833333336</c:v>
                </c:pt>
                <c:pt idx="639">
                  <c:v>41532.65625</c:v>
                </c:pt>
                <c:pt idx="640">
                  <c:v>41532.666666666664</c:v>
                </c:pt>
                <c:pt idx="641">
                  <c:v>41532.677083333336</c:v>
                </c:pt>
                <c:pt idx="642">
                  <c:v>41532.6875</c:v>
                </c:pt>
                <c:pt idx="643">
                  <c:v>41532.697916666664</c:v>
                </c:pt>
                <c:pt idx="644">
                  <c:v>41532.708333333336</c:v>
                </c:pt>
                <c:pt idx="645">
                  <c:v>41532.71875</c:v>
                </c:pt>
                <c:pt idx="646">
                  <c:v>41532.729166666664</c:v>
                </c:pt>
                <c:pt idx="647">
                  <c:v>41532.739583333336</c:v>
                </c:pt>
                <c:pt idx="648">
                  <c:v>41532.75</c:v>
                </c:pt>
                <c:pt idx="649">
                  <c:v>41532.760416666664</c:v>
                </c:pt>
                <c:pt idx="650">
                  <c:v>41532.770833333336</c:v>
                </c:pt>
                <c:pt idx="651">
                  <c:v>41532.78125</c:v>
                </c:pt>
                <c:pt idx="652">
                  <c:v>41532.791666666664</c:v>
                </c:pt>
                <c:pt idx="653">
                  <c:v>41532.802083333336</c:v>
                </c:pt>
                <c:pt idx="654">
                  <c:v>41532.8125</c:v>
                </c:pt>
                <c:pt idx="655">
                  <c:v>41532.822916666664</c:v>
                </c:pt>
                <c:pt idx="656">
                  <c:v>41532.833333333336</c:v>
                </c:pt>
                <c:pt idx="657">
                  <c:v>41532.84375</c:v>
                </c:pt>
                <c:pt idx="658">
                  <c:v>41532.854166666664</c:v>
                </c:pt>
                <c:pt idx="659">
                  <c:v>41532.864583333336</c:v>
                </c:pt>
                <c:pt idx="660">
                  <c:v>41532.875</c:v>
                </c:pt>
                <c:pt idx="661">
                  <c:v>41532.885416666664</c:v>
                </c:pt>
                <c:pt idx="662">
                  <c:v>41532.895833333336</c:v>
                </c:pt>
                <c:pt idx="663">
                  <c:v>41532.90625</c:v>
                </c:pt>
                <c:pt idx="664">
                  <c:v>41532.916666666664</c:v>
                </c:pt>
                <c:pt idx="665">
                  <c:v>41532.927083333336</c:v>
                </c:pt>
                <c:pt idx="666">
                  <c:v>41532.9375</c:v>
                </c:pt>
                <c:pt idx="667">
                  <c:v>41532.947916666664</c:v>
                </c:pt>
                <c:pt idx="668">
                  <c:v>41532.958333333336</c:v>
                </c:pt>
                <c:pt idx="669">
                  <c:v>41532.96875</c:v>
                </c:pt>
                <c:pt idx="670">
                  <c:v>41532.979166666664</c:v>
                </c:pt>
                <c:pt idx="671">
                  <c:v>41532.989583333336</c:v>
                </c:pt>
                <c:pt idx="672">
                  <c:v>41533</c:v>
                </c:pt>
                <c:pt idx="673">
                  <c:v>41533.010416666664</c:v>
                </c:pt>
                <c:pt idx="674">
                  <c:v>41533.020833333336</c:v>
                </c:pt>
                <c:pt idx="675">
                  <c:v>41533.03125</c:v>
                </c:pt>
                <c:pt idx="676">
                  <c:v>41533.041666666664</c:v>
                </c:pt>
                <c:pt idx="677">
                  <c:v>41533.052083333336</c:v>
                </c:pt>
                <c:pt idx="678">
                  <c:v>41533.0625</c:v>
                </c:pt>
                <c:pt idx="679">
                  <c:v>41533.072916666664</c:v>
                </c:pt>
                <c:pt idx="680">
                  <c:v>41533.083333333336</c:v>
                </c:pt>
                <c:pt idx="681">
                  <c:v>41533.09375</c:v>
                </c:pt>
                <c:pt idx="682">
                  <c:v>41533.104166666664</c:v>
                </c:pt>
                <c:pt idx="683">
                  <c:v>41533.114583333336</c:v>
                </c:pt>
                <c:pt idx="684">
                  <c:v>41533.125</c:v>
                </c:pt>
                <c:pt idx="685">
                  <c:v>41533.135416666664</c:v>
                </c:pt>
                <c:pt idx="686">
                  <c:v>41533.145833333336</c:v>
                </c:pt>
                <c:pt idx="687">
                  <c:v>41533.15625</c:v>
                </c:pt>
                <c:pt idx="688">
                  <c:v>41533.166666666664</c:v>
                </c:pt>
                <c:pt idx="689">
                  <c:v>41533.177083333336</c:v>
                </c:pt>
                <c:pt idx="690">
                  <c:v>41533.1875</c:v>
                </c:pt>
                <c:pt idx="691">
                  <c:v>41533.197916666664</c:v>
                </c:pt>
                <c:pt idx="692">
                  <c:v>41533.208333333336</c:v>
                </c:pt>
                <c:pt idx="693">
                  <c:v>41533.21875</c:v>
                </c:pt>
                <c:pt idx="694">
                  <c:v>41533.229166666664</c:v>
                </c:pt>
                <c:pt idx="695">
                  <c:v>41533.239583333336</c:v>
                </c:pt>
                <c:pt idx="696">
                  <c:v>41533.25</c:v>
                </c:pt>
                <c:pt idx="697">
                  <c:v>41533.260416666664</c:v>
                </c:pt>
                <c:pt idx="698">
                  <c:v>41533.270833333336</c:v>
                </c:pt>
                <c:pt idx="699">
                  <c:v>41533.28125</c:v>
                </c:pt>
                <c:pt idx="700">
                  <c:v>41533.291666666664</c:v>
                </c:pt>
                <c:pt idx="701">
                  <c:v>41533.302083333336</c:v>
                </c:pt>
                <c:pt idx="702">
                  <c:v>41533.3125</c:v>
                </c:pt>
                <c:pt idx="703">
                  <c:v>41533.322916666664</c:v>
                </c:pt>
                <c:pt idx="704">
                  <c:v>41533.333333333336</c:v>
                </c:pt>
                <c:pt idx="705">
                  <c:v>41533.34375</c:v>
                </c:pt>
                <c:pt idx="706">
                  <c:v>41533.354166666664</c:v>
                </c:pt>
                <c:pt idx="707">
                  <c:v>41533.364583333336</c:v>
                </c:pt>
                <c:pt idx="708">
                  <c:v>41533.375</c:v>
                </c:pt>
                <c:pt idx="709">
                  <c:v>41533.385416666664</c:v>
                </c:pt>
                <c:pt idx="710">
                  <c:v>41533.395833333336</c:v>
                </c:pt>
                <c:pt idx="711">
                  <c:v>41533.40625</c:v>
                </c:pt>
                <c:pt idx="712">
                  <c:v>41533.416666666664</c:v>
                </c:pt>
                <c:pt idx="713">
                  <c:v>41533.427083333336</c:v>
                </c:pt>
                <c:pt idx="714">
                  <c:v>41533.4375</c:v>
                </c:pt>
                <c:pt idx="715">
                  <c:v>41533.447916666664</c:v>
                </c:pt>
                <c:pt idx="716">
                  <c:v>41533.458333333336</c:v>
                </c:pt>
                <c:pt idx="717">
                  <c:v>41533.46875</c:v>
                </c:pt>
                <c:pt idx="718">
                  <c:v>41533.479166666664</c:v>
                </c:pt>
                <c:pt idx="719">
                  <c:v>41533.489583333336</c:v>
                </c:pt>
                <c:pt idx="720">
                  <c:v>41533.5</c:v>
                </c:pt>
                <c:pt idx="721">
                  <c:v>41533.510416666664</c:v>
                </c:pt>
                <c:pt idx="722">
                  <c:v>41533.520833333336</c:v>
                </c:pt>
                <c:pt idx="723">
                  <c:v>41533.53125</c:v>
                </c:pt>
                <c:pt idx="724">
                  <c:v>41533.541666666664</c:v>
                </c:pt>
                <c:pt idx="725">
                  <c:v>41533.552083333336</c:v>
                </c:pt>
                <c:pt idx="726">
                  <c:v>41533.5625</c:v>
                </c:pt>
                <c:pt idx="727">
                  <c:v>41533.572916666664</c:v>
                </c:pt>
                <c:pt idx="728">
                  <c:v>41533.583333333336</c:v>
                </c:pt>
                <c:pt idx="729">
                  <c:v>41533.59375</c:v>
                </c:pt>
                <c:pt idx="730">
                  <c:v>41533.604166666664</c:v>
                </c:pt>
                <c:pt idx="731">
                  <c:v>41533.614583333336</c:v>
                </c:pt>
                <c:pt idx="732">
                  <c:v>41533.625</c:v>
                </c:pt>
                <c:pt idx="733">
                  <c:v>41533.635416666664</c:v>
                </c:pt>
                <c:pt idx="734">
                  <c:v>41533.645833333336</c:v>
                </c:pt>
                <c:pt idx="735">
                  <c:v>41533.65625</c:v>
                </c:pt>
                <c:pt idx="736">
                  <c:v>41533.666666666664</c:v>
                </c:pt>
                <c:pt idx="737">
                  <c:v>41533.677083333336</c:v>
                </c:pt>
                <c:pt idx="738">
                  <c:v>41533.6875</c:v>
                </c:pt>
                <c:pt idx="739">
                  <c:v>41533.697916666664</c:v>
                </c:pt>
                <c:pt idx="740">
                  <c:v>41533.708333333336</c:v>
                </c:pt>
                <c:pt idx="741">
                  <c:v>41533.71875</c:v>
                </c:pt>
                <c:pt idx="742">
                  <c:v>41533.729166666664</c:v>
                </c:pt>
                <c:pt idx="743">
                  <c:v>41533.739583333336</c:v>
                </c:pt>
                <c:pt idx="744">
                  <c:v>41533.75</c:v>
                </c:pt>
                <c:pt idx="745">
                  <c:v>41533.760416666664</c:v>
                </c:pt>
                <c:pt idx="746">
                  <c:v>41533.770833333336</c:v>
                </c:pt>
                <c:pt idx="747">
                  <c:v>41533.78125</c:v>
                </c:pt>
                <c:pt idx="748">
                  <c:v>41533.791666666664</c:v>
                </c:pt>
                <c:pt idx="749">
                  <c:v>41533.802083333336</c:v>
                </c:pt>
                <c:pt idx="750">
                  <c:v>41533.8125</c:v>
                </c:pt>
                <c:pt idx="751">
                  <c:v>41533.822916666664</c:v>
                </c:pt>
                <c:pt idx="752">
                  <c:v>41533.833333333336</c:v>
                </c:pt>
                <c:pt idx="753">
                  <c:v>41533.84375</c:v>
                </c:pt>
                <c:pt idx="754">
                  <c:v>41533.854166666664</c:v>
                </c:pt>
                <c:pt idx="755">
                  <c:v>41533.864583333336</c:v>
                </c:pt>
                <c:pt idx="756">
                  <c:v>41533.875</c:v>
                </c:pt>
                <c:pt idx="757">
                  <c:v>41533.885416666664</c:v>
                </c:pt>
                <c:pt idx="758">
                  <c:v>41533.895833333336</c:v>
                </c:pt>
                <c:pt idx="759">
                  <c:v>41533.90625</c:v>
                </c:pt>
                <c:pt idx="760">
                  <c:v>41533.916666666664</c:v>
                </c:pt>
                <c:pt idx="761">
                  <c:v>41533.927083333336</c:v>
                </c:pt>
                <c:pt idx="762">
                  <c:v>41533.9375</c:v>
                </c:pt>
                <c:pt idx="763">
                  <c:v>41533.947916666664</c:v>
                </c:pt>
                <c:pt idx="764">
                  <c:v>41533.958333333336</c:v>
                </c:pt>
                <c:pt idx="765">
                  <c:v>41533.96875</c:v>
                </c:pt>
                <c:pt idx="766">
                  <c:v>41533.979166666664</c:v>
                </c:pt>
                <c:pt idx="767">
                  <c:v>41533.989583333336</c:v>
                </c:pt>
                <c:pt idx="768">
                  <c:v>41534</c:v>
                </c:pt>
                <c:pt idx="769">
                  <c:v>41534.010416666664</c:v>
                </c:pt>
                <c:pt idx="770">
                  <c:v>41534.020833333336</c:v>
                </c:pt>
                <c:pt idx="771">
                  <c:v>41534.03125</c:v>
                </c:pt>
                <c:pt idx="772">
                  <c:v>41534.041666666664</c:v>
                </c:pt>
                <c:pt idx="773">
                  <c:v>41534.052083333336</c:v>
                </c:pt>
                <c:pt idx="774">
                  <c:v>41534.0625</c:v>
                </c:pt>
                <c:pt idx="775">
                  <c:v>41534.072916666664</c:v>
                </c:pt>
                <c:pt idx="776">
                  <c:v>41534.083333333336</c:v>
                </c:pt>
                <c:pt idx="777">
                  <c:v>41534.09375</c:v>
                </c:pt>
                <c:pt idx="778">
                  <c:v>41534.104166666664</c:v>
                </c:pt>
                <c:pt idx="779">
                  <c:v>41534.114583333336</c:v>
                </c:pt>
                <c:pt idx="780">
                  <c:v>41534.125</c:v>
                </c:pt>
                <c:pt idx="781">
                  <c:v>41534.135416666664</c:v>
                </c:pt>
                <c:pt idx="782">
                  <c:v>41534.145833333336</c:v>
                </c:pt>
                <c:pt idx="783">
                  <c:v>41534.15625</c:v>
                </c:pt>
                <c:pt idx="784">
                  <c:v>41534.166666666664</c:v>
                </c:pt>
                <c:pt idx="785">
                  <c:v>41534.177083333336</c:v>
                </c:pt>
                <c:pt idx="786">
                  <c:v>41534.1875</c:v>
                </c:pt>
                <c:pt idx="787">
                  <c:v>41534.197916666664</c:v>
                </c:pt>
                <c:pt idx="788">
                  <c:v>41534.208333333336</c:v>
                </c:pt>
                <c:pt idx="789">
                  <c:v>41534.21875</c:v>
                </c:pt>
                <c:pt idx="790">
                  <c:v>41534.229166666664</c:v>
                </c:pt>
                <c:pt idx="791">
                  <c:v>41534.239583333336</c:v>
                </c:pt>
                <c:pt idx="792">
                  <c:v>41534.25</c:v>
                </c:pt>
                <c:pt idx="793">
                  <c:v>41534.260416666664</c:v>
                </c:pt>
                <c:pt idx="794">
                  <c:v>41534.270833333336</c:v>
                </c:pt>
                <c:pt idx="795">
                  <c:v>41534.28125</c:v>
                </c:pt>
                <c:pt idx="796">
                  <c:v>41534.291666666664</c:v>
                </c:pt>
                <c:pt idx="797">
                  <c:v>41534.302083333336</c:v>
                </c:pt>
                <c:pt idx="798">
                  <c:v>41534.3125</c:v>
                </c:pt>
                <c:pt idx="799">
                  <c:v>41534.322916666664</c:v>
                </c:pt>
                <c:pt idx="800">
                  <c:v>41534.333333333336</c:v>
                </c:pt>
                <c:pt idx="801">
                  <c:v>41534.34375</c:v>
                </c:pt>
                <c:pt idx="802">
                  <c:v>41534.354166666664</c:v>
                </c:pt>
                <c:pt idx="803">
                  <c:v>41534.364583333336</c:v>
                </c:pt>
                <c:pt idx="804">
                  <c:v>41534.375</c:v>
                </c:pt>
                <c:pt idx="805">
                  <c:v>41534.385416666664</c:v>
                </c:pt>
                <c:pt idx="806">
                  <c:v>41534.395833333336</c:v>
                </c:pt>
                <c:pt idx="807">
                  <c:v>41534.40625</c:v>
                </c:pt>
                <c:pt idx="808">
                  <c:v>41534.416666666664</c:v>
                </c:pt>
                <c:pt idx="809">
                  <c:v>41534.427083333336</c:v>
                </c:pt>
                <c:pt idx="810">
                  <c:v>41534.4375</c:v>
                </c:pt>
                <c:pt idx="811">
                  <c:v>41534.447916666664</c:v>
                </c:pt>
                <c:pt idx="812">
                  <c:v>41534.458333333336</c:v>
                </c:pt>
                <c:pt idx="813">
                  <c:v>41534.46875</c:v>
                </c:pt>
                <c:pt idx="814">
                  <c:v>41534.479166666664</c:v>
                </c:pt>
                <c:pt idx="815">
                  <c:v>41534.489583333336</c:v>
                </c:pt>
                <c:pt idx="816">
                  <c:v>41534.5</c:v>
                </c:pt>
                <c:pt idx="817">
                  <c:v>41534.510416666664</c:v>
                </c:pt>
                <c:pt idx="818">
                  <c:v>41534.520833333336</c:v>
                </c:pt>
                <c:pt idx="819">
                  <c:v>41534.53125</c:v>
                </c:pt>
                <c:pt idx="820">
                  <c:v>41534.541666666664</c:v>
                </c:pt>
                <c:pt idx="821">
                  <c:v>41534.552083333336</c:v>
                </c:pt>
                <c:pt idx="822">
                  <c:v>41534.5625</c:v>
                </c:pt>
                <c:pt idx="823">
                  <c:v>41534.572916666664</c:v>
                </c:pt>
                <c:pt idx="824">
                  <c:v>41534.583333333336</c:v>
                </c:pt>
                <c:pt idx="825">
                  <c:v>41534.59375</c:v>
                </c:pt>
                <c:pt idx="826">
                  <c:v>41534.604166666664</c:v>
                </c:pt>
                <c:pt idx="827">
                  <c:v>41534.614583333336</c:v>
                </c:pt>
                <c:pt idx="828">
                  <c:v>41534.625</c:v>
                </c:pt>
                <c:pt idx="829">
                  <c:v>41534.635416666664</c:v>
                </c:pt>
                <c:pt idx="830">
                  <c:v>41534.645833333336</c:v>
                </c:pt>
                <c:pt idx="831">
                  <c:v>41534.65625</c:v>
                </c:pt>
                <c:pt idx="832">
                  <c:v>41534.666666666664</c:v>
                </c:pt>
                <c:pt idx="833">
                  <c:v>41534.677083333336</c:v>
                </c:pt>
                <c:pt idx="834">
                  <c:v>41534.6875</c:v>
                </c:pt>
                <c:pt idx="835">
                  <c:v>41534.697916666664</c:v>
                </c:pt>
                <c:pt idx="836">
                  <c:v>41534.708333333336</c:v>
                </c:pt>
                <c:pt idx="837">
                  <c:v>41534.71875</c:v>
                </c:pt>
                <c:pt idx="838">
                  <c:v>41534.729166666664</c:v>
                </c:pt>
                <c:pt idx="839">
                  <c:v>41534.739583333336</c:v>
                </c:pt>
                <c:pt idx="840">
                  <c:v>41534.75</c:v>
                </c:pt>
                <c:pt idx="841">
                  <c:v>41534.760416666664</c:v>
                </c:pt>
                <c:pt idx="842">
                  <c:v>41534.770833333336</c:v>
                </c:pt>
                <c:pt idx="843">
                  <c:v>41534.78125</c:v>
                </c:pt>
                <c:pt idx="844">
                  <c:v>41534.791666666664</c:v>
                </c:pt>
                <c:pt idx="845">
                  <c:v>41534.802083333336</c:v>
                </c:pt>
                <c:pt idx="846">
                  <c:v>41534.8125</c:v>
                </c:pt>
                <c:pt idx="847">
                  <c:v>41534.822916666664</c:v>
                </c:pt>
                <c:pt idx="848">
                  <c:v>41534.833333333336</c:v>
                </c:pt>
                <c:pt idx="849">
                  <c:v>41534.84375</c:v>
                </c:pt>
                <c:pt idx="850">
                  <c:v>41534.854166666664</c:v>
                </c:pt>
                <c:pt idx="851">
                  <c:v>41534.864583333336</c:v>
                </c:pt>
                <c:pt idx="852">
                  <c:v>41534.875</c:v>
                </c:pt>
                <c:pt idx="853">
                  <c:v>41534.885416666664</c:v>
                </c:pt>
                <c:pt idx="854">
                  <c:v>41534.895833333336</c:v>
                </c:pt>
                <c:pt idx="855">
                  <c:v>41534.90625</c:v>
                </c:pt>
                <c:pt idx="856">
                  <c:v>41534.916666666664</c:v>
                </c:pt>
                <c:pt idx="857">
                  <c:v>41534.927083333336</c:v>
                </c:pt>
                <c:pt idx="858">
                  <c:v>41534.9375</c:v>
                </c:pt>
                <c:pt idx="859">
                  <c:v>41534.947916666664</c:v>
                </c:pt>
                <c:pt idx="860">
                  <c:v>41534.958333333336</c:v>
                </c:pt>
                <c:pt idx="861">
                  <c:v>41534.96875</c:v>
                </c:pt>
                <c:pt idx="862">
                  <c:v>41534.979166666664</c:v>
                </c:pt>
                <c:pt idx="863">
                  <c:v>41534.989583333336</c:v>
                </c:pt>
                <c:pt idx="864">
                  <c:v>41535</c:v>
                </c:pt>
                <c:pt idx="865">
                  <c:v>41535.010416666664</c:v>
                </c:pt>
                <c:pt idx="866">
                  <c:v>41535.020833333336</c:v>
                </c:pt>
                <c:pt idx="867">
                  <c:v>41535.03125</c:v>
                </c:pt>
                <c:pt idx="868">
                  <c:v>41535.041666666664</c:v>
                </c:pt>
                <c:pt idx="869">
                  <c:v>41535.052083333336</c:v>
                </c:pt>
                <c:pt idx="870">
                  <c:v>41535.0625</c:v>
                </c:pt>
                <c:pt idx="871">
                  <c:v>41535.072916666664</c:v>
                </c:pt>
                <c:pt idx="872">
                  <c:v>41535.083333333336</c:v>
                </c:pt>
                <c:pt idx="873">
                  <c:v>41535.09375</c:v>
                </c:pt>
                <c:pt idx="874">
                  <c:v>41535.104166666664</c:v>
                </c:pt>
                <c:pt idx="875">
                  <c:v>41535.114583333336</c:v>
                </c:pt>
                <c:pt idx="876">
                  <c:v>41535.125</c:v>
                </c:pt>
                <c:pt idx="877">
                  <c:v>41535.135416666664</c:v>
                </c:pt>
                <c:pt idx="878">
                  <c:v>41535.145833333336</c:v>
                </c:pt>
                <c:pt idx="879">
                  <c:v>41535.15625</c:v>
                </c:pt>
                <c:pt idx="880">
                  <c:v>41535.166666666664</c:v>
                </c:pt>
                <c:pt idx="881">
                  <c:v>41535.177083333336</c:v>
                </c:pt>
                <c:pt idx="882">
                  <c:v>41535.1875</c:v>
                </c:pt>
                <c:pt idx="883">
                  <c:v>41535.197916666664</c:v>
                </c:pt>
                <c:pt idx="884">
                  <c:v>41535.208333333336</c:v>
                </c:pt>
                <c:pt idx="885">
                  <c:v>41535.21875</c:v>
                </c:pt>
                <c:pt idx="886">
                  <c:v>41535.229166666664</c:v>
                </c:pt>
                <c:pt idx="887">
                  <c:v>41535.239583333336</c:v>
                </c:pt>
                <c:pt idx="888">
                  <c:v>41535.25</c:v>
                </c:pt>
                <c:pt idx="889">
                  <c:v>41535.260416666664</c:v>
                </c:pt>
                <c:pt idx="890">
                  <c:v>41535.270833333336</c:v>
                </c:pt>
                <c:pt idx="891">
                  <c:v>41535.28125</c:v>
                </c:pt>
                <c:pt idx="892">
                  <c:v>41535.291666666664</c:v>
                </c:pt>
                <c:pt idx="893">
                  <c:v>41535.302083333336</c:v>
                </c:pt>
                <c:pt idx="894">
                  <c:v>41535.3125</c:v>
                </c:pt>
                <c:pt idx="895">
                  <c:v>41535.322916666664</c:v>
                </c:pt>
                <c:pt idx="896">
                  <c:v>41535.333333333336</c:v>
                </c:pt>
                <c:pt idx="897">
                  <c:v>41535.34375</c:v>
                </c:pt>
                <c:pt idx="898">
                  <c:v>41535.354166666664</c:v>
                </c:pt>
                <c:pt idx="899">
                  <c:v>41535.364583333336</c:v>
                </c:pt>
                <c:pt idx="900">
                  <c:v>41535.375</c:v>
                </c:pt>
                <c:pt idx="901">
                  <c:v>41535.385416666664</c:v>
                </c:pt>
                <c:pt idx="902">
                  <c:v>41535.395833333336</c:v>
                </c:pt>
                <c:pt idx="903">
                  <c:v>41535.40625</c:v>
                </c:pt>
                <c:pt idx="904">
                  <c:v>41535.416666666664</c:v>
                </c:pt>
                <c:pt idx="905">
                  <c:v>41535.427083333336</c:v>
                </c:pt>
                <c:pt idx="906">
                  <c:v>41535.4375</c:v>
                </c:pt>
                <c:pt idx="907">
                  <c:v>41535.447916666664</c:v>
                </c:pt>
                <c:pt idx="908">
                  <c:v>41535.458333333336</c:v>
                </c:pt>
                <c:pt idx="909">
                  <c:v>41535.46875</c:v>
                </c:pt>
                <c:pt idx="910">
                  <c:v>41535.479166666664</c:v>
                </c:pt>
                <c:pt idx="911">
                  <c:v>41535.489583333336</c:v>
                </c:pt>
                <c:pt idx="912">
                  <c:v>41535.5</c:v>
                </c:pt>
                <c:pt idx="913">
                  <c:v>41535.510416666664</c:v>
                </c:pt>
                <c:pt idx="914">
                  <c:v>41535.520833333336</c:v>
                </c:pt>
                <c:pt idx="915">
                  <c:v>41535.53125</c:v>
                </c:pt>
                <c:pt idx="916">
                  <c:v>41535.541666666664</c:v>
                </c:pt>
                <c:pt idx="917">
                  <c:v>41535.552083333336</c:v>
                </c:pt>
                <c:pt idx="918">
                  <c:v>41535.5625</c:v>
                </c:pt>
                <c:pt idx="919">
                  <c:v>41535.572916666664</c:v>
                </c:pt>
                <c:pt idx="920">
                  <c:v>41535.583333333336</c:v>
                </c:pt>
                <c:pt idx="921">
                  <c:v>41535.59375</c:v>
                </c:pt>
                <c:pt idx="922">
                  <c:v>41535.604166666664</c:v>
                </c:pt>
                <c:pt idx="923">
                  <c:v>41535.614583333336</c:v>
                </c:pt>
                <c:pt idx="924">
                  <c:v>41535.625</c:v>
                </c:pt>
                <c:pt idx="925">
                  <c:v>41535.635416666664</c:v>
                </c:pt>
                <c:pt idx="926">
                  <c:v>41535.645833333336</c:v>
                </c:pt>
                <c:pt idx="927">
                  <c:v>41535.65625</c:v>
                </c:pt>
                <c:pt idx="928">
                  <c:v>41535.666666666664</c:v>
                </c:pt>
                <c:pt idx="929">
                  <c:v>41535.677083333336</c:v>
                </c:pt>
                <c:pt idx="930">
                  <c:v>41535.6875</c:v>
                </c:pt>
                <c:pt idx="931">
                  <c:v>41535.697916666664</c:v>
                </c:pt>
                <c:pt idx="932">
                  <c:v>41535.708333333336</c:v>
                </c:pt>
                <c:pt idx="933">
                  <c:v>41535.71875</c:v>
                </c:pt>
                <c:pt idx="934">
                  <c:v>41535.729166666664</c:v>
                </c:pt>
                <c:pt idx="935">
                  <c:v>41535.739583333336</c:v>
                </c:pt>
                <c:pt idx="936">
                  <c:v>41535.75</c:v>
                </c:pt>
                <c:pt idx="937">
                  <c:v>41535.760416666664</c:v>
                </c:pt>
                <c:pt idx="938">
                  <c:v>41535.770833333336</c:v>
                </c:pt>
                <c:pt idx="939">
                  <c:v>41535.78125</c:v>
                </c:pt>
                <c:pt idx="940">
                  <c:v>41535.791666666664</c:v>
                </c:pt>
                <c:pt idx="941">
                  <c:v>41535.802083333336</c:v>
                </c:pt>
                <c:pt idx="942">
                  <c:v>41535.8125</c:v>
                </c:pt>
                <c:pt idx="943">
                  <c:v>41535.822916666664</c:v>
                </c:pt>
                <c:pt idx="944">
                  <c:v>41535.833333333336</c:v>
                </c:pt>
                <c:pt idx="945">
                  <c:v>41535.84375</c:v>
                </c:pt>
                <c:pt idx="946">
                  <c:v>41535.854166666664</c:v>
                </c:pt>
                <c:pt idx="947">
                  <c:v>41535.864583333336</c:v>
                </c:pt>
                <c:pt idx="948">
                  <c:v>41535.875</c:v>
                </c:pt>
                <c:pt idx="949">
                  <c:v>41535.885416666664</c:v>
                </c:pt>
                <c:pt idx="950">
                  <c:v>41535.895833333336</c:v>
                </c:pt>
                <c:pt idx="951">
                  <c:v>41535.90625</c:v>
                </c:pt>
                <c:pt idx="952">
                  <c:v>41535.916666666664</c:v>
                </c:pt>
                <c:pt idx="953">
                  <c:v>41535.927083333336</c:v>
                </c:pt>
                <c:pt idx="954">
                  <c:v>41535.9375</c:v>
                </c:pt>
                <c:pt idx="955">
                  <c:v>41535.947916666664</c:v>
                </c:pt>
                <c:pt idx="956">
                  <c:v>41535.958333333336</c:v>
                </c:pt>
                <c:pt idx="957">
                  <c:v>41535.96875</c:v>
                </c:pt>
                <c:pt idx="958">
                  <c:v>41535.979166666664</c:v>
                </c:pt>
                <c:pt idx="959">
                  <c:v>41535.989583333336</c:v>
                </c:pt>
                <c:pt idx="960">
                  <c:v>41536</c:v>
                </c:pt>
                <c:pt idx="961">
                  <c:v>41536.010416666664</c:v>
                </c:pt>
                <c:pt idx="962">
                  <c:v>41536.020833333336</c:v>
                </c:pt>
                <c:pt idx="963">
                  <c:v>41536.03125</c:v>
                </c:pt>
                <c:pt idx="964">
                  <c:v>41536.041666666664</c:v>
                </c:pt>
                <c:pt idx="965">
                  <c:v>41536.052083333336</c:v>
                </c:pt>
                <c:pt idx="966">
                  <c:v>41536.0625</c:v>
                </c:pt>
                <c:pt idx="967">
                  <c:v>41536.072916666664</c:v>
                </c:pt>
                <c:pt idx="968">
                  <c:v>41536.083333333336</c:v>
                </c:pt>
                <c:pt idx="969">
                  <c:v>41536.09375</c:v>
                </c:pt>
                <c:pt idx="970">
                  <c:v>41536.104166666664</c:v>
                </c:pt>
                <c:pt idx="971">
                  <c:v>41536.114583333336</c:v>
                </c:pt>
                <c:pt idx="972">
                  <c:v>41536.125</c:v>
                </c:pt>
                <c:pt idx="973">
                  <c:v>41536.135416666664</c:v>
                </c:pt>
                <c:pt idx="974">
                  <c:v>41536.145833333336</c:v>
                </c:pt>
                <c:pt idx="975">
                  <c:v>41536.15625</c:v>
                </c:pt>
                <c:pt idx="976">
                  <c:v>41536.166666666664</c:v>
                </c:pt>
                <c:pt idx="977">
                  <c:v>41536.177083333336</c:v>
                </c:pt>
                <c:pt idx="978">
                  <c:v>41536.1875</c:v>
                </c:pt>
                <c:pt idx="979">
                  <c:v>41536.197916666664</c:v>
                </c:pt>
                <c:pt idx="980">
                  <c:v>41536.208333333336</c:v>
                </c:pt>
                <c:pt idx="981">
                  <c:v>41536.21875</c:v>
                </c:pt>
                <c:pt idx="982">
                  <c:v>41536.229166666664</c:v>
                </c:pt>
                <c:pt idx="983">
                  <c:v>41536.239583333336</c:v>
                </c:pt>
                <c:pt idx="984">
                  <c:v>41536.25</c:v>
                </c:pt>
                <c:pt idx="985">
                  <c:v>41536.260416666664</c:v>
                </c:pt>
                <c:pt idx="986">
                  <c:v>41536.270833333336</c:v>
                </c:pt>
                <c:pt idx="987">
                  <c:v>41536.28125</c:v>
                </c:pt>
                <c:pt idx="988">
                  <c:v>41536.291666666664</c:v>
                </c:pt>
                <c:pt idx="989">
                  <c:v>41536.302083333336</c:v>
                </c:pt>
                <c:pt idx="990">
                  <c:v>41536.3125</c:v>
                </c:pt>
                <c:pt idx="991">
                  <c:v>41536.322916666664</c:v>
                </c:pt>
                <c:pt idx="992">
                  <c:v>41536.333333333336</c:v>
                </c:pt>
                <c:pt idx="993">
                  <c:v>41536.34375</c:v>
                </c:pt>
                <c:pt idx="994">
                  <c:v>41536.354166666664</c:v>
                </c:pt>
                <c:pt idx="995">
                  <c:v>41536.364583333336</c:v>
                </c:pt>
                <c:pt idx="996">
                  <c:v>41536.375</c:v>
                </c:pt>
                <c:pt idx="997">
                  <c:v>41536.385416666664</c:v>
                </c:pt>
                <c:pt idx="998">
                  <c:v>41536.395833333336</c:v>
                </c:pt>
                <c:pt idx="999">
                  <c:v>41536.40625</c:v>
                </c:pt>
                <c:pt idx="1000">
                  <c:v>41536.416666666664</c:v>
                </c:pt>
                <c:pt idx="1001">
                  <c:v>41536.427083333336</c:v>
                </c:pt>
                <c:pt idx="1002">
                  <c:v>41536.4375</c:v>
                </c:pt>
                <c:pt idx="1003">
                  <c:v>41536.447916666664</c:v>
                </c:pt>
                <c:pt idx="1004">
                  <c:v>41536.458333333336</c:v>
                </c:pt>
                <c:pt idx="1005">
                  <c:v>41536.46875</c:v>
                </c:pt>
                <c:pt idx="1006">
                  <c:v>41536.479166666664</c:v>
                </c:pt>
                <c:pt idx="1007">
                  <c:v>41536.489583333336</c:v>
                </c:pt>
                <c:pt idx="1008">
                  <c:v>41536.5</c:v>
                </c:pt>
                <c:pt idx="1009">
                  <c:v>41536.510416666664</c:v>
                </c:pt>
                <c:pt idx="1010">
                  <c:v>41536.520833333336</c:v>
                </c:pt>
                <c:pt idx="1011">
                  <c:v>41536.53125</c:v>
                </c:pt>
                <c:pt idx="1012">
                  <c:v>41536.541666666664</c:v>
                </c:pt>
                <c:pt idx="1013">
                  <c:v>41536.552083333336</c:v>
                </c:pt>
                <c:pt idx="1014">
                  <c:v>41536.5625</c:v>
                </c:pt>
                <c:pt idx="1015">
                  <c:v>41536.572916666664</c:v>
                </c:pt>
                <c:pt idx="1016">
                  <c:v>41536.583333333336</c:v>
                </c:pt>
                <c:pt idx="1017">
                  <c:v>41536.59375</c:v>
                </c:pt>
                <c:pt idx="1018">
                  <c:v>41536.604166666664</c:v>
                </c:pt>
                <c:pt idx="1019">
                  <c:v>41536.614583333336</c:v>
                </c:pt>
                <c:pt idx="1020">
                  <c:v>41536.625</c:v>
                </c:pt>
                <c:pt idx="1021">
                  <c:v>41536.635416666664</c:v>
                </c:pt>
                <c:pt idx="1022">
                  <c:v>41536.645833333336</c:v>
                </c:pt>
                <c:pt idx="1023">
                  <c:v>41536.65625</c:v>
                </c:pt>
                <c:pt idx="1024">
                  <c:v>41536.666666666664</c:v>
                </c:pt>
                <c:pt idx="1025">
                  <c:v>41536.677083333336</c:v>
                </c:pt>
                <c:pt idx="1026">
                  <c:v>41536.6875</c:v>
                </c:pt>
                <c:pt idx="1027">
                  <c:v>41536.697916666664</c:v>
                </c:pt>
                <c:pt idx="1028">
                  <c:v>41536.708333333336</c:v>
                </c:pt>
                <c:pt idx="1029">
                  <c:v>41536.71875</c:v>
                </c:pt>
                <c:pt idx="1030">
                  <c:v>41536.729166666664</c:v>
                </c:pt>
                <c:pt idx="1031">
                  <c:v>41536.739583333336</c:v>
                </c:pt>
                <c:pt idx="1032">
                  <c:v>41536.75</c:v>
                </c:pt>
                <c:pt idx="1033">
                  <c:v>41536.760416666664</c:v>
                </c:pt>
                <c:pt idx="1034">
                  <c:v>41536.770833333336</c:v>
                </c:pt>
                <c:pt idx="1035">
                  <c:v>41536.78125</c:v>
                </c:pt>
                <c:pt idx="1036">
                  <c:v>41536.791666666664</c:v>
                </c:pt>
                <c:pt idx="1037">
                  <c:v>41536.802083333336</c:v>
                </c:pt>
                <c:pt idx="1038">
                  <c:v>41536.8125</c:v>
                </c:pt>
                <c:pt idx="1039">
                  <c:v>41536.822916666664</c:v>
                </c:pt>
                <c:pt idx="1040">
                  <c:v>41536.833333333336</c:v>
                </c:pt>
                <c:pt idx="1041">
                  <c:v>41536.84375</c:v>
                </c:pt>
                <c:pt idx="1042">
                  <c:v>41536.854166666664</c:v>
                </c:pt>
                <c:pt idx="1043">
                  <c:v>41536.864583333336</c:v>
                </c:pt>
                <c:pt idx="1044">
                  <c:v>41536.875</c:v>
                </c:pt>
                <c:pt idx="1045">
                  <c:v>41536.885416666664</c:v>
                </c:pt>
                <c:pt idx="1046">
                  <c:v>41536.895833333336</c:v>
                </c:pt>
                <c:pt idx="1047">
                  <c:v>41536.90625</c:v>
                </c:pt>
                <c:pt idx="1048">
                  <c:v>41536.916666666664</c:v>
                </c:pt>
                <c:pt idx="1049">
                  <c:v>41536.927083333336</c:v>
                </c:pt>
                <c:pt idx="1050">
                  <c:v>41536.9375</c:v>
                </c:pt>
                <c:pt idx="1051">
                  <c:v>41536.947916666664</c:v>
                </c:pt>
                <c:pt idx="1052">
                  <c:v>41536.958333333336</c:v>
                </c:pt>
                <c:pt idx="1053">
                  <c:v>41536.96875</c:v>
                </c:pt>
                <c:pt idx="1054">
                  <c:v>41536.979166666664</c:v>
                </c:pt>
                <c:pt idx="1055">
                  <c:v>41536.989583333336</c:v>
                </c:pt>
                <c:pt idx="1056">
                  <c:v>41537</c:v>
                </c:pt>
                <c:pt idx="1057">
                  <c:v>41537.010416666664</c:v>
                </c:pt>
                <c:pt idx="1058">
                  <c:v>41537.020833333336</c:v>
                </c:pt>
                <c:pt idx="1059">
                  <c:v>41537.03125</c:v>
                </c:pt>
                <c:pt idx="1060">
                  <c:v>41537.041666666664</c:v>
                </c:pt>
                <c:pt idx="1061">
                  <c:v>41537.052083333336</c:v>
                </c:pt>
                <c:pt idx="1062">
                  <c:v>41537.0625</c:v>
                </c:pt>
                <c:pt idx="1063">
                  <c:v>41537.072916666664</c:v>
                </c:pt>
                <c:pt idx="1064">
                  <c:v>41537.083333333336</c:v>
                </c:pt>
                <c:pt idx="1065">
                  <c:v>41537.09375</c:v>
                </c:pt>
                <c:pt idx="1066">
                  <c:v>41537.104166666664</c:v>
                </c:pt>
                <c:pt idx="1067">
                  <c:v>41537.114583333336</c:v>
                </c:pt>
                <c:pt idx="1068">
                  <c:v>41537.125</c:v>
                </c:pt>
                <c:pt idx="1069">
                  <c:v>41537.135416666664</c:v>
                </c:pt>
                <c:pt idx="1070">
                  <c:v>41537.145833333336</c:v>
                </c:pt>
                <c:pt idx="1071">
                  <c:v>41537.15625</c:v>
                </c:pt>
                <c:pt idx="1072">
                  <c:v>41537.166666666664</c:v>
                </c:pt>
                <c:pt idx="1073">
                  <c:v>41537.177083333336</c:v>
                </c:pt>
                <c:pt idx="1074">
                  <c:v>41537.1875</c:v>
                </c:pt>
                <c:pt idx="1075">
                  <c:v>41537.197916666664</c:v>
                </c:pt>
                <c:pt idx="1076">
                  <c:v>41537.208333333336</c:v>
                </c:pt>
                <c:pt idx="1077">
                  <c:v>41537.21875</c:v>
                </c:pt>
                <c:pt idx="1078">
                  <c:v>41537.229166666664</c:v>
                </c:pt>
                <c:pt idx="1079">
                  <c:v>41537.239583333336</c:v>
                </c:pt>
                <c:pt idx="1080">
                  <c:v>41537.25</c:v>
                </c:pt>
                <c:pt idx="1081">
                  <c:v>41537.260416666664</c:v>
                </c:pt>
                <c:pt idx="1082">
                  <c:v>41537.270833333336</c:v>
                </c:pt>
                <c:pt idx="1083">
                  <c:v>41537.28125</c:v>
                </c:pt>
                <c:pt idx="1084">
                  <c:v>41537.291666666664</c:v>
                </c:pt>
                <c:pt idx="1085">
                  <c:v>41537.302083333336</c:v>
                </c:pt>
                <c:pt idx="1086">
                  <c:v>41537.3125</c:v>
                </c:pt>
                <c:pt idx="1087">
                  <c:v>41537.322916666664</c:v>
                </c:pt>
                <c:pt idx="1088">
                  <c:v>41537.333333333336</c:v>
                </c:pt>
                <c:pt idx="1089">
                  <c:v>41537.34375</c:v>
                </c:pt>
                <c:pt idx="1090">
                  <c:v>41537.354166666664</c:v>
                </c:pt>
                <c:pt idx="1091">
                  <c:v>41537.364583333336</c:v>
                </c:pt>
                <c:pt idx="1092">
                  <c:v>41537.375</c:v>
                </c:pt>
                <c:pt idx="1093">
                  <c:v>41537.385416666664</c:v>
                </c:pt>
                <c:pt idx="1094">
                  <c:v>41537.395833333336</c:v>
                </c:pt>
                <c:pt idx="1095">
                  <c:v>41537.40625</c:v>
                </c:pt>
                <c:pt idx="1096">
                  <c:v>41537.416666666664</c:v>
                </c:pt>
                <c:pt idx="1097">
                  <c:v>41537.427083333336</c:v>
                </c:pt>
                <c:pt idx="1098">
                  <c:v>41537.4375</c:v>
                </c:pt>
                <c:pt idx="1099">
                  <c:v>41537.447916666664</c:v>
                </c:pt>
                <c:pt idx="1100">
                  <c:v>41537.458333333336</c:v>
                </c:pt>
                <c:pt idx="1101">
                  <c:v>41537.46875</c:v>
                </c:pt>
                <c:pt idx="1102">
                  <c:v>41537.479166666664</c:v>
                </c:pt>
                <c:pt idx="1103">
                  <c:v>41537.489583333336</c:v>
                </c:pt>
                <c:pt idx="1104">
                  <c:v>41537.5</c:v>
                </c:pt>
                <c:pt idx="1105">
                  <c:v>41537.510416666664</c:v>
                </c:pt>
                <c:pt idx="1106">
                  <c:v>41537.520833333336</c:v>
                </c:pt>
                <c:pt idx="1107">
                  <c:v>41537.53125</c:v>
                </c:pt>
                <c:pt idx="1108">
                  <c:v>41537.541666666664</c:v>
                </c:pt>
                <c:pt idx="1109">
                  <c:v>41537.552083333336</c:v>
                </c:pt>
                <c:pt idx="1110">
                  <c:v>41537.5625</c:v>
                </c:pt>
                <c:pt idx="1111">
                  <c:v>41537.572916666664</c:v>
                </c:pt>
                <c:pt idx="1112">
                  <c:v>41537.583333333336</c:v>
                </c:pt>
                <c:pt idx="1113">
                  <c:v>41537.59375</c:v>
                </c:pt>
                <c:pt idx="1114">
                  <c:v>41537.604166666664</c:v>
                </c:pt>
                <c:pt idx="1115">
                  <c:v>41537.614583333336</c:v>
                </c:pt>
                <c:pt idx="1116">
                  <c:v>41537.625</c:v>
                </c:pt>
                <c:pt idx="1117">
                  <c:v>41537.635416666664</c:v>
                </c:pt>
                <c:pt idx="1118">
                  <c:v>41537.645833333336</c:v>
                </c:pt>
                <c:pt idx="1119">
                  <c:v>41537.65625</c:v>
                </c:pt>
                <c:pt idx="1120">
                  <c:v>41537.666666666664</c:v>
                </c:pt>
                <c:pt idx="1121">
                  <c:v>41537.677083333336</c:v>
                </c:pt>
                <c:pt idx="1122">
                  <c:v>41537.6875</c:v>
                </c:pt>
                <c:pt idx="1123">
                  <c:v>41537.697916666664</c:v>
                </c:pt>
                <c:pt idx="1124">
                  <c:v>41537.708333333336</c:v>
                </c:pt>
                <c:pt idx="1125">
                  <c:v>41537.71875</c:v>
                </c:pt>
                <c:pt idx="1126">
                  <c:v>41537.729166666664</c:v>
                </c:pt>
                <c:pt idx="1127">
                  <c:v>41537.739583333336</c:v>
                </c:pt>
                <c:pt idx="1128">
                  <c:v>41537.75</c:v>
                </c:pt>
                <c:pt idx="1129">
                  <c:v>41537.760416666664</c:v>
                </c:pt>
                <c:pt idx="1130">
                  <c:v>41537.770833333336</c:v>
                </c:pt>
                <c:pt idx="1131">
                  <c:v>41537.78125</c:v>
                </c:pt>
                <c:pt idx="1132">
                  <c:v>41537.791666666664</c:v>
                </c:pt>
                <c:pt idx="1133">
                  <c:v>41537.802083333336</c:v>
                </c:pt>
                <c:pt idx="1134">
                  <c:v>41537.8125</c:v>
                </c:pt>
                <c:pt idx="1135">
                  <c:v>41537.822916666664</c:v>
                </c:pt>
                <c:pt idx="1136">
                  <c:v>41537.833333333336</c:v>
                </c:pt>
                <c:pt idx="1137">
                  <c:v>41537.84375</c:v>
                </c:pt>
                <c:pt idx="1138">
                  <c:v>41537.854166666664</c:v>
                </c:pt>
                <c:pt idx="1139">
                  <c:v>41537.864583333336</c:v>
                </c:pt>
                <c:pt idx="1140">
                  <c:v>41537.875</c:v>
                </c:pt>
                <c:pt idx="1141">
                  <c:v>41537.885416666664</c:v>
                </c:pt>
                <c:pt idx="1142">
                  <c:v>41537.895833333336</c:v>
                </c:pt>
                <c:pt idx="1143">
                  <c:v>41537.90625</c:v>
                </c:pt>
                <c:pt idx="1144">
                  <c:v>41537.916666666664</c:v>
                </c:pt>
                <c:pt idx="1145">
                  <c:v>41537.927083333336</c:v>
                </c:pt>
                <c:pt idx="1146">
                  <c:v>41537.9375</c:v>
                </c:pt>
                <c:pt idx="1147">
                  <c:v>41537.947916666664</c:v>
                </c:pt>
                <c:pt idx="1148">
                  <c:v>41537.958333333336</c:v>
                </c:pt>
                <c:pt idx="1149">
                  <c:v>41537.96875</c:v>
                </c:pt>
                <c:pt idx="1150">
                  <c:v>41537.979166666664</c:v>
                </c:pt>
                <c:pt idx="1151">
                  <c:v>41537.989583333336</c:v>
                </c:pt>
              </c:numCache>
            </c:numRef>
          </c:xVal>
          <c:yVal>
            <c:numRef>
              <c:f>Sheet1!$I$2:$I$1153</c:f>
              <c:numCache>
                <c:formatCode>General</c:formatCode>
                <c:ptCount val="1152"/>
                <c:pt idx="0">
                  <c:v>19.3</c:v>
                </c:pt>
                <c:pt idx="1">
                  <c:v>19.3</c:v>
                </c:pt>
                <c:pt idx="2">
                  <c:v>19.3</c:v>
                </c:pt>
                <c:pt idx="3">
                  <c:v>19.3</c:v>
                </c:pt>
                <c:pt idx="4">
                  <c:v>19.3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20.7</c:v>
                </c:pt>
                <c:pt idx="10">
                  <c:v>20.7</c:v>
                </c:pt>
                <c:pt idx="11">
                  <c:v>20.7</c:v>
                </c:pt>
                <c:pt idx="12">
                  <c:v>20.7</c:v>
                </c:pt>
                <c:pt idx="13">
                  <c:v>20.7</c:v>
                </c:pt>
                <c:pt idx="14">
                  <c:v>20.7</c:v>
                </c:pt>
                <c:pt idx="15">
                  <c:v>20.7</c:v>
                </c:pt>
                <c:pt idx="16">
                  <c:v>20.7</c:v>
                </c:pt>
                <c:pt idx="17">
                  <c:v>21.4</c:v>
                </c:pt>
                <c:pt idx="18">
                  <c:v>22.1</c:v>
                </c:pt>
                <c:pt idx="19">
                  <c:v>22.1</c:v>
                </c:pt>
                <c:pt idx="20">
                  <c:v>22.8</c:v>
                </c:pt>
                <c:pt idx="21">
                  <c:v>22.8</c:v>
                </c:pt>
                <c:pt idx="22">
                  <c:v>23.4</c:v>
                </c:pt>
                <c:pt idx="23">
                  <c:v>23.4</c:v>
                </c:pt>
                <c:pt idx="24">
                  <c:v>23.4</c:v>
                </c:pt>
                <c:pt idx="25">
                  <c:v>23.4</c:v>
                </c:pt>
                <c:pt idx="26">
                  <c:v>23.4</c:v>
                </c:pt>
                <c:pt idx="27">
                  <c:v>23.4</c:v>
                </c:pt>
                <c:pt idx="28">
                  <c:v>23.4</c:v>
                </c:pt>
                <c:pt idx="29">
                  <c:v>23.4</c:v>
                </c:pt>
                <c:pt idx="30">
                  <c:v>23.4</c:v>
                </c:pt>
                <c:pt idx="31">
                  <c:v>23.4</c:v>
                </c:pt>
                <c:pt idx="32">
                  <c:v>23.4</c:v>
                </c:pt>
                <c:pt idx="33">
                  <c:v>23.4</c:v>
                </c:pt>
                <c:pt idx="34">
                  <c:v>23.4</c:v>
                </c:pt>
                <c:pt idx="35">
                  <c:v>24.1</c:v>
                </c:pt>
                <c:pt idx="36">
                  <c:v>24.1</c:v>
                </c:pt>
                <c:pt idx="37">
                  <c:v>24.1</c:v>
                </c:pt>
                <c:pt idx="38">
                  <c:v>24.1</c:v>
                </c:pt>
                <c:pt idx="39">
                  <c:v>24.8</c:v>
                </c:pt>
                <c:pt idx="40">
                  <c:v>24.8</c:v>
                </c:pt>
                <c:pt idx="41">
                  <c:v>24.8</c:v>
                </c:pt>
                <c:pt idx="42">
                  <c:v>24.8</c:v>
                </c:pt>
                <c:pt idx="43">
                  <c:v>24.8</c:v>
                </c:pt>
                <c:pt idx="44">
                  <c:v>24.1</c:v>
                </c:pt>
                <c:pt idx="45">
                  <c:v>24.1</c:v>
                </c:pt>
                <c:pt idx="46">
                  <c:v>24.1</c:v>
                </c:pt>
                <c:pt idx="47">
                  <c:v>24.1</c:v>
                </c:pt>
                <c:pt idx="48">
                  <c:v>23.4</c:v>
                </c:pt>
                <c:pt idx="49">
                  <c:v>23.4</c:v>
                </c:pt>
                <c:pt idx="50">
                  <c:v>23.4</c:v>
                </c:pt>
                <c:pt idx="51">
                  <c:v>23.4</c:v>
                </c:pt>
                <c:pt idx="52">
                  <c:v>22.8</c:v>
                </c:pt>
                <c:pt idx="53">
                  <c:v>22.8</c:v>
                </c:pt>
                <c:pt idx="54">
                  <c:v>22.1</c:v>
                </c:pt>
                <c:pt idx="55">
                  <c:v>22.1</c:v>
                </c:pt>
                <c:pt idx="56">
                  <c:v>22.8</c:v>
                </c:pt>
                <c:pt idx="57">
                  <c:v>22.1</c:v>
                </c:pt>
                <c:pt idx="58">
                  <c:v>22.1</c:v>
                </c:pt>
                <c:pt idx="59">
                  <c:v>22.1</c:v>
                </c:pt>
                <c:pt idx="60">
                  <c:v>22.1</c:v>
                </c:pt>
                <c:pt idx="61">
                  <c:v>24.1</c:v>
                </c:pt>
                <c:pt idx="62">
                  <c:v>26.2</c:v>
                </c:pt>
                <c:pt idx="63">
                  <c:v>34</c:v>
                </c:pt>
                <c:pt idx="64">
                  <c:v>38.200000000000003</c:v>
                </c:pt>
                <c:pt idx="65">
                  <c:v>36</c:v>
                </c:pt>
                <c:pt idx="66">
                  <c:v>34</c:v>
                </c:pt>
                <c:pt idx="67">
                  <c:v>34</c:v>
                </c:pt>
                <c:pt idx="68">
                  <c:v>33.200000000000003</c:v>
                </c:pt>
                <c:pt idx="69">
                  <c:v>33.200000000000003</c:v>
                </c:pt>
                <c:pt idx="70">
                  <c:v>32.299999999999997</c:v>
                </c:pt>
                <c:pt idx="71">
                  <c:v>32.299999999999997</c:v>
                </c:pt>
                <c:pt idx="72">
                  <c:v>31.4</c:v>
                </c:pt>
                <c:pt idx="73">
                  <c:v>31.4</c:v>
                </c:pt>
                <c:pt idx="74">
                  <c:v>31.4</c:v>
                </c:pt>
                <c:pt idx="75">
                  <c:v>31.4</c:v>
                </c:pt>
                <c:pt idx="76">
                  <c:v>34</c:v>
                </c:pt>
                <c:pt idx="77">
                  <c:v>34.9</c:v>
                </c:pt>
                <c:pt idx="78">
                  <c:v>34.9</c:v>
                </c:pt>
                <c:pt idx="79">
                  <c:v>34</c:v>
                </c:pt>
                <c:pt idx="80">
                  <c:v>33.200000000000003</c:v>
                </c:pt>
                <c:pt idx="81">
                  <c:v>34</c:v>
                </c:pt>
                <c:pt idx="82">
                  <c:v>36</c:v>
                </c:pt>
                <c:pt idx="83">
                  <c:v>39.299999999999997</c:v>
                </c:pt>
                <c:pt idx="84">
                  <c:v>42.5</c:v>
                </c:pt>
                <c:pt idx="85">
                  <c:v>43.6</c:v>
                </c:pt>
                <c:pt idx="86">
                  <c:v>43.6</c:v>
                </c:pt>
                <c:pt idx="87">
                  <c:v>45.8</c:v>
                </c:pt>
                <c:pt idx="88">
                  <c:v>47.1</c:v>
                </c:pt>
                <c:pt idx="89">
                  <c:v>47.1</c:v>
                </c:pt>
                <c:pt idx="90">
                  <c:v>48.4</c:v>
                </c:pt>
                <c:pt idx="91">
                  <c:v>47.1</c:v>
                </c:pt>
                <c:pt idx="92">
                  <c:v>47.1</c:v>
                </c:pt>
                <c:pt idx="93">
                  <c:v>47.1</c:v>
                </c:pt>
                <c:pt idx="94">
                  <c:v>48.4</c:v>
                </c:pt>
                <c:pt idx="95">
                  <c:v>49.8</c:v>
                </c:pt>
                <c:pt idx="96">
                  <c:v>51.1</c:v>
                </c:pt>
                <c:pt idx="97">
                  <c:v>52.4</c:v>
                </c:pt>
                <c:pt idx="98">
                  <c:v>52.4</c:v>
                </c:pt>
                <c:pt idx="99">
                  <c:v>53.7</c:v>
                </c:pt>
                <c:pt idx="100">
                  <c:v>56.4</c:v>
                </c:pt>
                <c:pt idx="101">
                  <c:v>59</c:v>
                </c:pt>
                <c:pt idx="102">
                  <c:v>63.8</c:v>
                </c:pt>
                <c:pt idx="103">
                  <c:v>65.400000000000006</c:v>
                </c:pt>
                <c:pt idx="104">
                  <c:v>68.7</c:v>
                </c:pt>
                <c:pt idx="105">
                  <c:v>70.3</c:v>
                </c:pt>
                <c:pt idx="106">
                  <c:v>71.900000000000006</c:v>
                </c:pt>
                <c:pt idx="107">
                  <c:v>73.5</c:v>
                </c:pt>
                <c:pt idx="108">
                  <c:v>79</c:v>
                </c:pt>
                <c:pt idx="109">
                  <c:v>84.8</c:v>
                </c:pt>
                <c:pt idx="110">
                  <c:v>90.6</c:v>
                </c:pt>
                <c:pt idx="111">
                  <c:v>90.6</c:v>
                </c:pt>
                <c:pt idx="112">
                  <c:v>90.6</c:v>
                </c:pt>
                <c:pt idx="113">
                  <c:v>90.6</c:v>
                </c:pt>
                <c:pt idx="114">
                  <c:v>88.7</c:v>
                </c:pt>
                <c:pt idx="115">
                  <c:v>88.7</c:v>
                </c:pt>
                <c:pt idx="116">
                  <c:v>88.7</c:v>
                </c:pt>
                <c:pt idx="117">
                  <c:v>88.7</c:v>
                </c:pt>
                <c:pt idx="118">
                  <c:v>88.7</c:v>
                </c:pt>
                <c:pt idx="119">
                  <c:v>88.7</c:v>
                </c:pt>
                <c:pt idx="120">
                  <c:v>90.6</c:v>
                </c:pt>
                <c:pt idx="121">
                  <c:v>90.6</c:v>
                </c:pt>
                <c:pt idx="122">
                  <c:v>90.6</c:v>
                </c:pt>
                <c:pt idx="123">
                  <c:v>92.6</c:v>
                </c:pt>
                <c:pt idx="124">
                  <c:v>92.6</c:v>
                </c:pt>
                <c:pt idx="125">
                  <c:v>94.5</c:v>
                </c:pt>
                <c:pt idx="126">
                  <c:v>96.8</c:v>
                </c:pt>
                <c:pt idx="127">
                  <c:v>96.8</c:v>
                </c:pt>
                <c:pt idx="128">
                  <c:v>96.8</c:v>
                </c:pt>
                <c:pt idx="129">
                  <c:v>96.8</c:v>
                </c:pt>
                <c:pt idx="130">
                  <c:v>96.8</c:v>
                </c:pt>
                <c:pt idx="131">
                  <c:v>99.2</c:v>
                </c:pt>
                <c:pt idx="132">
                  <c:v>102</c:v>
                </c:pt>
                <c:pt idx="133">
                  <c:v>102</c:v>
                </c:pt>
                <c:pt idx="134">
                  <c:v>104</c:v>
                </c:pt>
                <c:pt idx="135">
                  <c:v>104</c:v>
                </c:pt>
                <c:pt idx="136">
                  <c:v>104</c:v>
                </c:pt>
                <c:pt idx="137">
                  <c:v>104</c:v>
                </c:pt>
                <c:pt idx="138">
                  <c:v>104</c:v>
                </c:pt>
                <c:pt idx="139">
                  <c:v>104</c:v>
                </c:pt>
                <c:pt idx="140">
                  <c:v>102</c:v>
                </c:pt>
                <c:pt idx="141">
                  <c:v>99.2</c:v>
                </c:pt>
                <c:pt idx="142">
                  <c:v>99.2</c:v>
                </c:pt>
                <c:pt idx="143">
                  <c:v>96.8</c:v>
                </c:pt>
                <c:pt idx="144">
                  <c:v>92.6</c:v>
                </c:pt>
                <c:pt idx="145">
                  <c:v>88.7</c:v>
                </c:pt>
                <c:pt idx="146">
                  <c:v>86.7</c:v>
                </c:pt>
                <c:pt idx="147">
                  <c:v>82.9</c:v>
                </c:pt>
                <c:pt idx="148">
                  <c:v>80.900000000000006</c:v>
                </c:pt>
                <c:pt idx="149">
                  <c:v>80.900000000000006</c:v>
                </c:pt>
                <c:pt idx="150">
                  <c:v>80.900000000000006</c:v>
                </c:pt>
                <c:pt idx="151">
                  <c:v>80.900000000000006</c:v>
                </c:pt>
                <c:pt idx="152">
                  <c:v>79</c:v>
                </c:pt>
                <c:pt idx="153">
                  <c:v>79</c:v>
                </c:pt>
                <c:pt idx="154">
                  <c:v>79</c:v>
                </c:pt>
                <c:pt idx="155">
                  <c:v>77</c:v>
                </c:pt>
                <c:pt idx="156">
                  <c:v>75.099999999999994</c:v>
                </c:pt>
                <c:pt idx="157">
                  <c:v>75.099999999999994</c:v>
                </c:pt>
                <c:pt idx="158">
                  <c:v>73.5</c:v>
                </c:pt>
                <c:pt idx="159">
                  <c:v>73.5</c:v>
                </c:pt>
                <c:pt idx="160">
                  <c:v>73.5</c:v>
                </c:pt>
                <c:pt idx="161">
                  <c:v>73.5</c:v>
                </c:pt>
                <c:pt idx="162">
                  <c:v>73.5</c:v>
                </c:pt>
                <c:pt idx="163">
                  <c:v>75.099999999999994</c:v>
                </c:pt>
                <c:pt idx="164">
                  <c:v>77</c:v>
                </c:pt>
                <c:pt idx="165">
                  <c:v>82.9</c:v>
                </c:pt>
                <c:pt idx="166">
                  <c:v>86.7</c:v>
                </c:pt>
                <c:pt idx="167">
                  <c:v>88.7</c:v>
                </c:pt>
                <c:pt idx="168">
                  <c:v>90.6</c:v>
                </c:pt>
                <c:pt idx="169">
                  <c:v>92.6</c:v>
                </c:pt>
                <c:pt idx="170">
                  <c:v>92.6</c:v>
                </c:pt>
                <c:pt idx="171">
                  <c:v>94.5</c:v>
                </c:pt>
                <c:pt idx="172">
                  <c:v>94.5</c:v>
                </c:pt>
                <c:pt idx="173">
                  <c:v>94.5</c:v>
                </c:pt>
                <c:pt idx="174">
                  <c:v>96.8</c:v>
                </c:pt>
                <c:pt idx="175">
                  <c:v>96.8</c:v>
                </c:pt>
                <c:pt idx="176">
                  <c:v>96.8</c:v>
                </c:pt>
                <c:pt idx="177">
                  <c:v>99.2</c:v>
                </c:pt>
                <c:pt idx="178">
                  <c:v>99.2</c:v>
                </c:pt>
                <c:pt idx="179">
                  <c:v>99.2</c:v>
                </c:pt>
                <c:pt idx="180">
                  <c:v>99.2</c:v>
                </c:pt>
                <c:pt idx="181">
                  <c:v>99.2</c:v>
                </c:pt>
                <c:pt idx="182">
                  <c:v>99.2</c:v>
                </c:pt>
                <c:pt idx="183">
                  <c:v>99.2</c:v>
                </c:pt>
                <c:pt idx="184">
                  <c:v>99.2</c:v>
                </c:pt>
                <c:pt idx="185">
                  <c:v>99.2</c:v>
                </c:pt>
                <c:pt idx="186">
                  <c:v>99.2</c:v>
                </c:pt>
                <c:pt idx="187">
                  <c:v>99.2</c:v>
                </c:pt>
                <c:pt idx="188">
                  <c:v>99.2</c:v>
                </c:pt>
                <c:pt idx="189">
                  <c:v>99.2</c:v>
                </c:pt>
                <c:pt idx="190">
                  <c:v>99.2</c:v>
                </c:pt>
                <c:pt idx="191">
                  <c:v>99.2</c:v>
                </c:pt>
                <c:pt idx="192">
                  <c:v>102</c:v>
                </c:pt>
                <c:pt idx="193">
                  <c:v>102</c:v>
                </c:pt>
                <c:pt idx="194">
                  <c:v>102</c:v>
                </c:pt>
                <c:pt idx="195">
                  <c:v>102</c:v>
                </c:pt>
                <c:pt idx="196">
                  <c:v>102</c:v>
                </c:pt>
                <c:pt idx="197">
                  <c:v>104</c:v>
                </c:pt>
                <c:pt idx="198">
                  <c:v>104</c:v>
                </c:pt>
                <c:pt idx="199">
                  <c:v>106</c:v>
                </c:pt>
                <c:pt idx="200">
                  <c:v>109</c:v>
                </c:pt>
                <c:pt idx="201">
                  <c:v>109</c:v>
                </c:pt>
                <c:pt idx="202">
                  <c:v>109</c:v>
                </c:pt>
                <c:pt idx="203">
                  <c:v>109</c:v>
                </c:pt>
                <c:pt idx="204">
                  <c:v>111</c:v>
                </c:pt>
                <c:pt idx="205">
                  <c:v>111</c:v>
                </c:pt>
                <c:pt idx="206">
                  <c:v>111</c:v>
                </c:pt>
                <c:pt idx="207">
                  <c:v>111</c:v>
                </c:pt>
                <c:pt idx="208">
                  <c:v>113</c:v>
                </c:pt>
                <c:pt idx="209">
                  <c:v>113</c:v>
                </c:pt>
                <c:pt idx="210">
                  <c:v>116</c:v>
                </c:pt>
                <c:pt idx="211">
                  <c:v>121</c:v>
                </c:pt>
                <c:pt idx="212">
                  <c:v>123</c:v>
                </c:pt>
                <c:pt idx="213">
                  <c:v>123</c:v>
                </c:pt>
                <c:pt idx="214">
                  <c:v>123</c:v>
                </c:pt>
                <c:pt idx="215">
                  <c:v>123</c:v>
                </c:pt>
                <c:pt idx="216">
                  <c:v>123</c:v>
                </c:pt>
                <c:pt idx="217">
                  <c:v>123</c:v>
                </c:pt>
                <c:pt idx="218">
                  <c:v>123</c:v>
                </c:pt>
                <c:pt idx="219">
                  <c:v>123</c:v>
                </c:pt>
                <c:pt idx="220">
                  <c:v>123</c:v>
                </c:pt>
                <c:pt idx="221">
                  <c:v>123</c:v>
                </c:pt>
                <c:pt idx="222">
                  <c:v>126</c:v>
                </c:pt>
                <c:pt idx="223">
                  <c:v>129</c:v>
                </c:pt>
                <c:pt idx="224">
                  <c:v>132</c:v>
                </c:pt>
                <c:pt idx="225">
                  <c:v>134</c:v>
                </c:pt>
                <c:pt idx="226">
                  <c:v>140</c:v>
                </c:pt>
                <c:pt idx="227">
                  <c:v>145</c:v>
                </c:pt>
                <c:pt idx="228">
                  <c:v>148</c:v>
                </c:pt>
                <c:pt idx="229">
                  <c:v>155</c:v>
                </c:pt>
                <c:pt idx="230">
                  <c:v>161</c:v>
                </c:pt>
                <c:pt idx="231">
                  <c:v>167</c:v>
                </c:pt>
                <c:pt idx="232">
                  <c:v>171</c:v>
                </c:pt>
                <c:pt idx="233">
                  <c:v>177</c:v>
                </c:pt>
                <c:pt idx="234">
                  <c:v>184</c:v>
                </c:pt>
                <c:pt idx="235">
                  <c:v>192</c:v>
                </c:pt>
                <c:pt idx="236">
                  <c:v>199</c:v>
                </c:pt>
                <c:pt idx="237">
                  <c:v>207</c:v>
                </c:pt>
                <c:pt idx="238">
                  <c:v>218</c:v>
                </c:pt>
                <c:pt idx="239">
                  <c:v>227</c:v>
                </c:pt>
                <c:pt idx="240">
                  <c:v>236</c:v>
                </c:pt>
                <c:pt idx="241">
                  <c:v>244</c:v>
                </c:pt>
                <c:pt idx="242">
                  <c:v>253</c:v>
                </c:pt>
                <c:pt idx="243">
                  <c:v>267</c:v>
                </c:pt>
                <c:pt idx="244">
                  <c:v>282</c:v>
                </c:pt>
                <c:pt idx="245">
                  <c:v>286</c:v>
                </c:pt>
                <c:pt idx="246">
                  <c:v>296</c:v>
                </c:pt>
                <c:pt idx="247">
                  <c:v>340</c:v>
                </c:pt>
                <c:pt idx="248">
                  <c:v>389</c:v>
                </c:pt>
                <c:pt idx="249">
                  <c:v>443</c:v>
                </c:pt>
                <c:pt idx="250">
                  <c:v>472</c:v>
                </c:pt>
                <c:pt idx="251">
                  <c:v>494</c:v>
                </c:pt>
                <c:pt idx="252">
                  <c:v>509</c:v>
                </c:pt>
                <c:pt idx="253">
                  <c:v>526</c:v>
                </c:pt>
                <c:pt idx="254">
                  <c:v>534</c:v>
                </c:pt>
                <c:pt idx="255">
                  <c:v>542</c:v>
                </c:pt>
                <c:pt idx="256">
                  <c:v>542</c:v>
                </c:pt>
                <c:pt idx="257">
                  <c:v>550</c:v>
                </c:pt>
                <c:pt idx="258">
                  <c:v>558</c:v>
                </c:pt>
                <c:pt idx="259">
                  <c:v>558</c:v>
                </c:pt>
                <c:pt idx="260">
                  <c:v>558</c:v>
                </c:pt>
                <c:pt idx="261">
                  <c:v>567</c:v>
                </c:pt>
                <c:pt idx="262">
                  <c:v>567</c:v>
                </c:pt>
                <c:pt idx="263">
                  <c:v>583</c:v>
                </c:pt>
                <c:pt idx="264">
                  <c:v>583</c:v>
                </c:pt>
                <c:pt idx="265">
                  <c:v>583</c:v>
                </c:pt>
                <c:pt idx="266">
                  <c:v>592</c:v>
                </c:pt>
                <c:pt idx="267">
                  <c:v>602</c:v>
                </c:pt>
                <c:pt idx="268">
                  <c:v>611</c:v>
                </c:pt>
                <c:pt idx="269">
                  <c:v>611</c:v>
                </c:pt>
                <c:pt idx="270">
                  <c:v>602</c:v>
                </c:pt>
                <c:pt idx="271">
                  <c:v>611</c:v>
                </c:pt>
                <c:pt idx="272">
                  <c:v>611</c:v>
                </c:pt>
                <c:pt idx="273">
                  <c:v>611</c:v>
                </c:pt>
                <c:pt idx="274">
                  <c:v>611</c:v>
                </c:pt>
                <c:pt idx="275">
                  <c:v>611</c:v>
                </c:pt>
                <c:pt idx="276">
                  <c:v>620</c:v>
                </c:pt>
                <c:pt idx="277">
                  <c:v>620</c:v>
                </c:pt>
                <c:pt idx="278">
                  <c:v>639</c:v>
                </c:pt>
                <c:pt idx="279">
                  <c:v>648</c:v>
                </c:pt>
                <c:pt idx="280">
                  <c:v>667</c:v>
                </c:pt>
                <c:pt idx="281">
                  <c:v>667</c:v>
                </c:pt>
                <c:pt idx="282">
                  <c:v>676</c:v>
                </c:pt>
                <c:pt idx="283">
                  <c:v>697</c:v>
                </c:pt>
                <c:pt idx="284">
                  <c:v>728</c:v>
                </c:pt>
                <c:pt idx="285">
                  <c:v>781</c:v>
                </c:pt>
                <c:pt idx="286">
                  <c:v>827</c:v>
                </c:pt>
                <c:pt idx="287">
                  <c:v>897</c:v>
                </c:pt>
                <c:pt idx="288">
                  <c:v>977</c:v>
                </c:pt>
                <c:pt idx="289">
                  <c:v>1060</c:v>
                </c:pt>
                <c:pt idx="290">
                  <c:v>1140</c:v>
                </c:pt>
                <c:pt idx="291">
                  <c:v>1230</c:v>
                </c:pt>
                <c:pt idx="292">
                  <c:v>1310</c:v>
                </c:pt>
                <c:pt idx="293">
                  <c:v>1480</c:v>
                </c:pt>
                <c:pt idx="294">
                  <c:v>1780</c:v>
                </c:pt>
                <c:pt idx="295">
                  <c:v>2000</c:v>
                </c:pt>
                <c:pt idx="296">
                  <c:v>2120</c:v>
                </c:pt>
                <c:pt idx="790">
                  <c:v>2140</c:v>
                </c:pt>
                <c:pt idx="791">
                  <c:v>2140</c:v>
                </c:pt>
                <c:pt idx="792">
                  <c:v>2140</c:v>
                </c:pt>
                <c:pt idx="793">
                  <c:v>2120</c:v>
                </c:pt>
                <c:pt idx="794">
                  <c:v>2120</c:v>
                </c:pt>
                <c:pt idx="795">
                  <c:v>2120</c:v>
                </c:pt>
                <c:pt idx="796">
                  <c:v>2090</c:v>
                </c:pt>
                <c:pt idx="797">
                  <c:v>2090</c:v>
                </c:pt>
                <c:pt idx="798">
                  <c:v>2090</c:v>
                </c:pt>
                <c:pt idx="799">
                  <c:v>2070</c:v>
                </c:pt>
                <c:pt idx="800">
                  <c:v>2070</c:v>
                </c:pt>
                <c:pt idx="801">
                  <c:v>2050</c:v>
                </c:pt>
                <c:pt idx="802">
                  <c:v>2050</c:v>
                </c:pt>
                <c:pt idx="803">
                  <c:v>2050</c:v>
                </c:pt>
                <c:pt idx="804">
                  <c:v>2020</c:v>
                </c:pt>
                <c:pt idx="805">
                  <c:v>2020</c:v>
                </c:pt>
                <c:pt idx="806">
                  <c:v>2000</c:v>
                </c:pt>
                <c:pt idx="807">
                  <c:v>2000</c:v>
                </c:pt>
                <c:pt idx="808">
                  <c:v>2000</c:v>
                </c:pt>
                <c:pt idx="809">
                  <c:v>1980</c:v>
                </c:pt>
                <c:pt idx="810">
                  <c:v>1980</c:v>
                </c:pt>
                <c:pt idx="811">
                  <c:v>1960</c:v>
                </c:pt>
                <c:pt idx="812">
                  <c:v>1960</c:v>
                </c:pt>
                <c:pt idx="813">
                  <c:v>1930</c:v>
                </c:pt>
                <c:pt idx="814">
                  <c:v>1930</c:v>
                </c:pt>
                <c:pt idx="815">
                  <c:v>1910</c:v>
                </c:pt>
                <c:pt idx="816">
                  <c:v>1910</c:v>
                </c:pt>
                <c:pt idx="817">
                  <c:v>1910</c:v>
                </c:pt>
                <c:pt idx="818">
                  <c:v>1890</c:v>
                </c:pt>
                <c:pt idx="819">
                  <c:v>1890</c:v>
                </c:pt>
                <c:pt idx="820">
                  <c:v>1890</c:v>
                </c:pt>
                <c:pt idx="821">
                  <c:v>1870</c:v>
                </c:pt>
                <c:pt idx="822">
                  <c:v>1870</c:v>
                </c:pt>
                <c:pt idx="823">
                  <c:v>1870</c:v>
                </c:pt>
                <c:pt idx="824">
                  <c:v>1870</c:v>
                </c:pt>
                <c:pt idx="825">
                  <c:v>1850</c:v>
                </c:pt>
                <c:pt idx="826">
                  <c:v>1850</c:v>
                </c:pt>
                <c:pt idx="827">
                  <c:v>1830</c:v>
                </c:pt>
                <c:pt idx="828">
                  <c:v>1830</c:v>
                </c:pt>
                <c:pt idx="829">
                  <c:v>1830</c:v>
                </c:pt>
                <c:pt idx="830">
                  <c:v>1800</c:v>
                </c:pt>
                <c:pt idx="831">
                  <c:v>1800</c:v>
                </c:pt>
                <c:pt idx="832">
                  <c:v>1800</c:v>
                </c:pt>
                <c:pt idx="833">
                  <c:v>1780</c:v>
                </c:pt>
                <c:pt idx="834">
                  <c:v>1780</c:v>
                </c:pt>
                <c:pt idx="835">
                  <c:v>1780</c:v>
                </c:pt>
                <c:pt idx="836">
                  <c:v>1780</c:v>
                </c:pt>
                <c:pt idx="837">
                  <c:v>1760</c:v>
                </c:pt>
                <c:pt idx="838">
                  <c:v>1760</c:v>
                </c:pt>
                <c:pt idx="839">
                  <c:v>1760</c:v>
                </c:pt>
                <c:pt idx="840">
                  <c:v>1760</c:v>
                </c:pt>
                <c:pt idx="841">
                  <c:v>1760</c:v>
                </c:pt>
                <c:pt idx="842">
                  <c:v>1780</c:v>
                </c:pt>
                <c:pt idx="843">
                  <c:v>1780</c:v>
                </c:pt>
                <c:pt idx="844">
                  <c:v>1780</c:v>
                </c:pt>
                <c:pt idx="845">
                  <c:v>1780</c:v>
                </c:pt>
                <c:pt idx="846">
                  <c:v>1780</c:v>
                </c:pt>
                <c:pt idx="847">
                  <c:v>1780</c:v>
                </c:pt>
                <c:pt idx="848">
                  <c:v>1780</c:v>
                </c:pt>
                <c:pt idx="849">
                  <c:v>1780</c:v>
                </c:pt>
                <c:pt idx="850">
                  <c:v>1780</c:v>
                </c:pt>
                <c:pt idx="851">
                  <c:v>1780</c:v>
                </c:pt>
                <c:pt idx="852">
                  <c:v>1780</c:v>
                </c:pt>
                <c:pt idx="853">
                  <c:v>1760</c:v>
                </c:pt>
                <c:pt idx="854">
                  <c:v>1760</c:v>
                </c:pt>
                <c:pt idx="855">
                  <c:v>1760</c:v>
                </c:pt>
                <c:pt idx="856">
                  <c:v>1760</c:v>
                </c:pt>
                <c:pt idx="857">
                  <c:v>1740</c:v>
                </c:pt>
                <c:pt idx="858">
                  <c:v>1740</c:v>
                </c:pt>
                <c:pt idx="859">
                  <c:v>1740</c:v>
                </c:pt>
                <c:pt idx="860">
                  <c:v>1740</c:v>
                </c:pt>
                <c:pt idx="861">
                  <c:v>1720</c:v>
                </c:pt>
                <c:pt idx="862">
                  <c:v>1720</c:v>
                </c:pt>
                <c:pt idx="863">
                  <c:v>1700</c:v>
                </c:pt>
                <c:pt idx="864">
                  <c:v>1700</c:v>
                </c:pt>
                <c:pt idx="865">
                  <c:v>1700</c:v>
                </c:pt>
                <c:pt idx="866">
                  <c:v>1680</c:v>
                </c:pt>
                <c:pt idx="867">
                  <c:v>1680</c:v>
                </c:pt>
                <c:pt idx="868">
                  <c:v>1680</c:v>
                </c:pt>
                <c:pt idx="869">
                  <c:v>1660</c:v>
                </c:pt>
                <c:pt idx="870">
                  <c:v>1660</c:v>
                </c:pt>
                <c:pt idx="871">
                  <c:v>1660</c:v>
                </c:pt>
                <c:pt idx="872">
                  <c:v>1660</c:v>
                </c:pt>
                <c:pt idx="873">
                  <c:v>1640</c:v>
                </c:pt>
                <c:pt idx="874">
                  <c:v>1640</c:v>
                </c:pt>
                <c:pt idx="875">
                  <c:v>1640</c:v>
                </c:pt>
                <c:pt idx="876">
                  <c:v>1620</c:v>
                </c:pt>
                <c:pt idx="877">
                  <c:v>1620</c:v>
                </c:pt>
                <c:pt idx="878">
                  <c:v>1620</c:v>
                </c:pt>
                <c:pt idx="879">
                  <c:v>1620</c:v>
                </c:pt>
                <c:pt idx="880">
                  <c:v>1600</c:v>
                </c:pt>
                <c:pt idx="881">
                  <c:v>1600</c:v>
                </c:pt>
                <c:pt idx="882">
                  <c:v>1600</c:v>
                </c:pt>
                <c:pt idx="883">
                  <c:v>1580</c:v>
                </c:pt>
                <c:pt idx="884">
                  <c:v>1580</c:v>
                </c:pt>
                <c:pt idx="885">
                  <c:v>1580</c:v>
                </c:pt>
                <c:pt idx="886">
                  <c:v>1580</c:v>
                </c:pt>
                <c:pt idx="887">
                  <c:v>1560</c:v>
                </c:pt>
                <c:pt idx="888">
                  <c:v>1560</c:v>
                </c:pt>
                <c:pt idx="889">
                  <c:v>1560</c:v>
                </c:pt>
                <c:pt idx="890">
                  <c:v>1560</c:v>
                </c:pt>
                <c:pt idx="891">
                  <c:v>1540</c:v>
                </c:pt>
                <c:pt idx="892">
                  <c:v>1540</c:v>
                </c:pt>
                <c:pt idx="893">
                  <c:v>1540</c:v>
                </c:pt>
                <c:pt idx="894">
                  <c:v>1540</c:v>
                </c:pt>
                <c:pt idx="895">
                  <c:v>1520</c:v>
                </c:pt>
                <c:pt idx="896">
                  <c:v>1520</c:v>
                </c:pt>
                <c:pt idx="897">
                  <c:v>1520</c:v>
                </c:pt>
                <c:pt idx="898">
                  <c:v>1500</c:v>
                </c:pt>
                <c:pt idx="899">
                  <c:v>1500</c:v>
                </c:pt>
                <c:pt idx="900">
                  <c:v>1500</c:v>
                </c:pt>
                <c:pt idx="901">
                  <c:v>1500</c:v>
                </c:pt>
                <c:pt idx="902">
                  <c:v>1480</c:v>
                </c:pt>
                <c:pt idx="903">
                  <c:v>1480</c:v>
                </c:pt>
                <c:pt idx="904">
                  <c:v>1480</c:v>
                </c:pt>
                <c:pt idx="905">
                  <c:v>1470</c:v>
                </c:pt>
                <c:pt idx="906">
                  <c:v>1470</c:v>
                </c:pt>
                <c:pt idx="907">
                  <c:v>1470</c:v>
                </c:pt>
                <c:pt idx="908">
                  <c:v>1470</c:v>
                </c:pt>
                <c:pt idx="909">
                  <c:v>1470</c:v>
                </c:pt>
                <c:pt idx="910">
                  <c:v>1450</c:v>
                </c:pt>
                <c:pt idx="911">
                  <c:v>1450</c:v>
                </c:pt>
                <c:pt idx="912">
                  <c:v>1450</c:v>
                </c:pt>
                <c:pt idx="913">
                  <c:v>1450</c:v>
                </c:pt>
                <c:pt idx="914">
                  <c:v>1430</c:v>
                </c:pt>
                <c:pt idx="915">
                  <c:v>1430</c:v>
                </c:pt>
                <c:pt idx="916">
                  <c:v>1430</c:v>
                </c:pt>
                <c:pt idx="917">
                  <c:v>1430</c:v>
                </c:pt>
                <c:pt idx="918">
                  <c:v>1430</c:v>
                </c:pt>
                <c:pt idx="919">
                  <c:v>1420</c:v>
                </c:pt>
                <c:pt idx="920">
                  <c:v>1420</c:v>
                </c:pt>
                <c:pt idx="921">
                  <c:v>1420</c:v>
                </c:pt>
                <c:pt idx="922">
                  <c:v>1420</c:v>
                </c:pt>
                <c:pt idx="923">
                  <c:v>1420</c:v>
                </c:pt>
                <c:pt idx="924">
                  <c:v>1400</c:v>
                </c:pt>
                <c:pt idx="925">
                  <c:v>1400</c:v>
                </c:pt>
                <c:pt idx="926">
                  <c:v>1400</c:v>
                </c:pt>
                <c:pt idx="927">
                  <c:v>1400</c:v>
                </c:pt>
                <c:pt idx="928">
                  <c:v>1400</c:v>
                </c:pt>
                <c:pt idx="929">
                  <c:v>1400</c:v>
                </c:pt>
                <c:pt idx="930">
                  <c:v>1400</c:v>
                </c:pt>
                <c:pt idx="931">
                  <c:v>1400</c:v>
                </c:pt>
                <c:pt idx="932">
                  <c:v>1400</c:v>
                </c:pt>
                <c:pt idx="933">
                  <c:v>1400</c:v>
                </c:pt>
                <c:pt idx="934">
                  <c:v>1380</c:v>
                </c:pt>
                <c:pt idx="935">
                  <c:v>1380</c:v>
                </c:pt>
                <c:pt idx="936">
                  <c:v>1380</c:v>
                </c:pt>
                <c:pt idx="937">
                  <c:v>1380</c:v>
                </c:pt>
                <c:pt idx="938">
                  <c:v>1360</c:v>
                </c:pt>
                <c:pt idx="939">
                  <c:v>1360</c:v>
                </c:pt>
                <c:pt idx="940">
                  <c:v>1360</c:v>
                </c:pt>
                <c:pt idx="941">
                  <c:v>1360</c:v>
                </c:pt>
                <c:pt idx="942">
                  <c:v>1360</c:v>
                </c:pt>
                <c:pt idx="943">
                  <c:v>1360</c:v>
                </c:pt>
                <c:pt idx="944">
                  <c:v>1360</c:v>
                </c:pt>
                <c:pt idx="945">
                  <c:v>1360</c:v>
                </c:pt>
                <c:pt idx="946">
                  <c:v>1350</c:v>
                </c:pt>
                <c:pt idx="947">
                  <c:v>1350</c:v>
                </c:pt>
                <c:pt idx="948">
                  <c:v>1350</c:v>
                </c:pt>
                <c:pt idx="949">
                  <c:v>1330</c:v>
                </c:pt>
                <c:pt idx="950">
                  <c:v>1330</c:v>
                </c:pt>
                <c:pt idx="951">
                  <c:v>1330</c:v>
                </c:pt>
                <c:pt idx="952">
                  <c:v>1330</c:v>
                </c:pt>
                <c:pt idx="953">
                  <c:v>1330</c:v>
                </c:pt>
                <c:pt idx="954">
                  <c:v>1310</c:v>
                </c:pt>
                <c:pt idx="955">
                  <c:v>1310</c:v>
                </c:pt>
                <c:pt idx="956">
                  <c:v>1310</c:v>
                </c:pt>
                <c:pt idx="957">
                  <c:v>1310</c:v>
                </c:pt>
                <c:pt idx="958">
                  <c:v>1300</c:v>
                </c:pt>
                <c:pt idx="959">
                  <c:v>1300</c:v>
                </c:pt>
                <c:pt idx="960">
                  <c:v>1300</c:v>
                </c:pt>
                <c:pt idx="961">
                  <c:v>1300</c:v>
                </c:pt>
                <c:pt idx="962">
                  <c:v>1300</c:v>
                </c:pt>
                <c:pt idx="963">
                  <c:v>1280</c:v>
                </c:pt>
                <c:pt idx="964">
                  <c:v>1280</c:v>
                </c:pt>
                <c:pt idx="965">
                  <c:v>1280</c:v>
                </c:pt>
                <c:pt idx="966">
                  <c:v>1270</c:v>
                </c:pt>
                <c:pt idx="967">
                  <c:v>1270</c:v>
                </c:pt>
                <c:pt idx="968">
                  <c:v>1270</c:v>
                </c:pt>
                <c:pt idx="969">
                  <c:v>1270</c:v>
                </c:pt>
                <c:pt idx="970">
                  <c:v>1270</c:v>
                </c:pt>
                <c:pt idx="971">
                  <c:v>1270</c:v>
                </c:pt>
                <c:pt idx="972">
                  <c:v>1250</c:v>
                </c:pt>
                <c:pt idx="973">
                  <c:v>1250</c:v>
                </c:pt>
                <c:pt idx="974">
                  <c:v>1250</c:v>
                </c:pt>
                <c:pt idx="975">
                  <c:v>1230</c:v>
                </c:pt>
                <c:pt idx="976">
                  <c:v>1230</c:v>
                </c:pt>
                <c:pt idx="977">
                  <c:v>1230</c:v>
                </c:pt>
                <c:pt idx="978">
                  <c:v>1230</c:v>
                </c:pt>
                <c:pt idx="979">
                  <c:v>1230</c:v>
                </c:pt>
                <c:pt idx="980">
                  <c:v>1220</c:v>
                </c:pt>
                <c:pt idx="981">
                  <c:v>1220</c:v>
                </c:pt>
                <c:pt idx="982">
                  <c:v>1220</c:v>
                </c:pt>
                <c:pt idx="983">
                  <c:v>1220</c:v>
                </c:pt>
                <c:pt idx="984">
                  <c:v>1220</c:v>
                </c:pt>
                <c:pt idx="985">
                  <c:v>1200</c:v>
                </c:pt>
                <c:pt idx="986">
                  <c:v>1200</c:v>
                </c:pt>
                <c:pt idx="987">
                  <c:v>1200</c:v>
                </c:pt>
                <c:pt idx="988">
                  <c:v>1200</c:v>
                </c:pt>
                <c:pt idx="989">
                  <c:v>1200</c:v>
                </c:pt>
                <c:pt idx="990">
                  <c:v>1200</c:v>
                </c:pt>
                <c:pt idx="991">
                  <c:v>1200</c:v>
                </c:pt>
                <c:pt idx="992">
                  <c:v>1200</c:v>
                </c:pt>
                <c:pt idx="993">
                  <c:v>1200</c:v>
                </c:pt>
                <c:pt idx="994">
                  <c:v>1200</c:v>
                </c:pt>
                <c:pt idx="995">
                  <c:v>1190</c:v>
                </c:pt>
                <c:pt idx="996">
                  <c:v>1190</c:v>
                </c:pt>
                <c:pt idx="997">
                  <c:v>1190</c:v>
                </c:pt>
                <c:pt idx="998">
                  <c:v>1190</c:v>
                </c:pt>
                <c:pt idx="999">
                  <c:v>1190</c:v>
                </c:pt>
                <c:pt idx="1000">
                  <c:v>1170</c:v>
                </c:pt>
                <c:pt idx="1001">
                  <c:v>1170</c:v>
                </c:pt>
                <c:pt idx="1002">
                  <c:v>1170</c:v>
                </c:pt>
                <c:pt idx="1003">
                  <c:v>1170</c:v>
                </c:pt>
                <c:pt idx="1004">
                  <c:v>1170</c:v>
                </c:pt>
                <c:pt idx="1005">
                  <c:v>1170</c:v>
                </c:pt>
                <c:pt idx="1006">
                  <c:v>1170</c:v>
                </c:pt>
                <c:pt idx="1007">
                  <c:v>1160</c:v>
                </c:pt>
                <c:pt idx="1008">
                  <c:v>1160</c:v>
                </c:pt>
                <c:pt idx="1009">
                  <c:v>1160</c:v>
                </c:pt>
                <c:pt idx="1010">
                  <c:v>1160</c:v>
                </c:pt>
                <c:pt idx="1011">
                  <c:v>1160</c:v>
                </c:pt>
                <c:pt idx="1012">
                  <c:v>1160</c:v>
                </c:pt>
                <c:pt idx="1013">
                  <c:v>1140</c:v>
                </c:pt>
                <c:pt idx="1014">
                  <c:v>1140</c:v>
                </c:pt>
                <c:pt idx="1015">
                  <c:v>1140</c:v>
                </c:pt>
                <c:pt idx="1016">
                  <c:v>1140</c:v>
                </c:pt>
                <c:pt idx="1017">
                  <c:v>1140</c:v>
                </c:pt>
                <c:pt idx="1018">
                  <c:v>1140</c:v>
                </c:pt>
                <c:pt idx="1019">
                  <c:v>1140</c:v>
                </c:pt>
                <c:pt idx="1020">
                  <c:v>1140</c:v>
                </c:pt>
                <c:pt idx="1021">
                  <c:v>1140</c:v>
                </c:pt>
                <c:pt idx="1022">
                  <c:v>1140</c:v>
                </c:pt>
                <c:pt idx="1023">
                  <c:v>1140</c:v>
                </c:pt>
                <c:pt idx="1024">
                  <c:v>1140</c:v>
                </c:pt>
                <c:pt idx="1025">
                  <c:v>1140</c:v>
                </c:pt>
                <c:pt idx="1026">
                  <c:v>1130</c:v>
                </c:pt>
                <c:pt idx="1027">
                  <c:v>1130</c:v>
                </c:pt>
                <c:pt idx="1028">
                  <c:v>1130</c:v>
                </c:pt>
                <c:pt idx="1029">
                  <c:v>1130</c:v>
                </c:pt>
                <c:pt idx="1030">
                  <c:v>1130</c:v>
                </c:pt>
                <c:pt idx="1031">
                  <c:v>1130</c:v>
                </c:pt>
                <c:pt idx="1032">
                  <c:v>1130</c:v>
                </c:pt>
                <c:pt idx="1033">
                  <c:v>1130</c:v>
                </c:pt>
                <c:pt idx="1034">
                  <c:v>1110</c:v>
                </c:pt>
                <c:pt idx="1035">
                  <c:v>1110</c:v>
                </c:pt>
                <c:pt idx="1036">
                  <c:v>1110</c:v>
                </c:pt>
                <c:pt idx="1037">
                  <c:v>1110</c:v>
                </c:pt>
                <c:pt idx="1038">
                  <c:v>1110</c:v>
                </c:pt>
                <c:pt idx="1039">
                  <c:v>1110</c:v>
                </c:pt>
                <c:pt idx="1040">
                  <c:v>1110</c:v>
                </c:pt>
                <c:pt idx="1041">
                  <c:v>1110</c:v>
                </c:pt>
                <c:pt idx="1042">
                  <c:v>1110</c:v>
                </c:pt>
                <c:pt idx="1043">
                  <c:v>1100</c:v>
                </c:pt>
                <c:pt idx="1044">
                  <c:v>1100</c:v>
                </c:pt>
                <c:pt idx="1045">
                  <c:v>1100</c:v>
                </c:pt>
                <c:pt idx="1046">
                  <c:v>1100</c:v>
                </c:pt>
                <c:pt idx="1047">
                  <c:v>1090</c:v>
                </c:pt>
                <c:pt idx="1048">
                  <c:v>1090</c:v>
                </c:pt>
                <c:pt idx="1049">
                  <c:v>1090</c:v>
                </c:pt>
                <c:pt idx="1050">
                  <c:v>1090</c:v>
                </c:pt>
                <c:pt idx="1051">
                  <c:v>1090</c:v>
                </c:pt>
                <c:pt idx="1052">
                  <c:v>1090</c:v>
                </c:pt>
                <c:pt idx="1053">
                  <c:v>1090</c:v>
                </c:pt>
                <c:pt idx="1054">
                  <c:v>1070</c:v>
                </c:pt>
                <c:pt idx="1055">
                  <c:v>1070</c:v>
                </c:pt>
                <c:pt idx="1056">
                  <c:v>1070</c:v>
                </c:pt>
                <c:pt idx="1057">
                  <c:v>1070</c:v>
                </c:pt>
                <c:pt idx="1058">
                  <c:v>1060</c:v>
                </c:pt>
                <c:pt idx="1059">
                  <c:v>1060</c:v>
                </c:pt>
                <c:pt idx="1060">
                  <c:v>1060</c:v>
                </c:pt>
                <c:pt idx="1061">
                  <c:v>1060</c:v>
                </c:pt>
                <c:pt idx="1062">
                  <c:v>1060</c:v>
                </c:pt>
                <c:pt idx="1063">
                  <c:v>1060</c:v>
                </c:pt>
                <c:pt idx="1064">
                  <c:v>1040</c:v>
                </c:pt>
                <c:pt idx="1065">
                  <c:v>1040</c:v>
                </c:pt>
                <c:pt idx="1066">
                  <c:v>1040</c:v>
                </c:pt>
                <c:pt idx="1067">
                  <c:v>1040</c:v>
                </c:pt>
                <c:pt idx="1068">
                  <c:v>1030</c:v>
                </c:pt>
                <c:pt idx="1069">
                  <c:v>1030</c:v>
                </c:pt>
                <c:pt idx="1070">
                  <c:v>1030</c:v>
                </c:pt>
                <c:pt idx="1071">
                  <c:v>1030</c:v>
                </c:pt>
                <c:pt idx="1072">
                  <c:v>1030</c:v>
                </c:pt>
                <c:pt idx="1073">
                  <c:v>1030</c:v>
                </c:pt>
                <c:pt idx="1074">
                  <c:v>1030</c:v>
                </c:pt>
                <c:pt idx="1075">
                  <c:v>1020</c:v>
                </c:pt>
                <c:pt idx="1076">
                  <c:v>1020</c:v>
                </c:pt>
                <c:pt idx="1077">
                  <c:v>1020</c:v>
                </c:pt>
                <c:pt idx="1078">
                  <c:v>1020</c:v>
                </c:pt>
                <c:pt idx="1079">
                  <c:v>1020</c:v>
                </c:pt>
                <c:pt idx="1080">
                  <c:v>1020</c:v>
                </c:pt>
                <c:pt idx="1081">
                  <c:v>1020</c:v>
                </c:pt>
                <c:pt idx="1082">
                  <c:v>1000</c:v>
                </c:pt>
                <c:pt idx="1083">
                  <c:v>1000</c:v>
                </c:pt>
                <c:pt idx="1084">
                  <c:v>1000</c:v>
                </c:pt>
                <c:pt idx="1085">
                  <c:v>1000</c:v>
                </c:pt>
                <c:pt idx="1086">
                  <c:v>1000</c:v>
                </c:pt>
                <c:pt idx="1087">
                  <c:v>1000</c:v>
                </c:pt>
                <c:pt idx="1088">
                  <c:v>1000</c:v>
                </c:pt>
                <c:pt idx="1089">
                  <c:v>1000</c:v>
                </c:pt>
                <c:pt idx="1090">
                  <c:v>1000</c:v>
                </c:pt>
                <c:pt idx="1091">
                  <c:v>990</c:v>
                </c:pt>
                <c:pt idx="1092">
                  <c:v>990</c:v>
                </c:pt>
                <c:pt idx="1093">
                  <c:v>990</c:v>
                </c:pt>
                <c:pt idx="1094">
                  <c:v>990</c:v>
                </c:pt>
                <c:pt idx="1095">
                  <c:v>990</c:v>
                </c:pt>
                <c:pt idx="1096">
                  <c:v>990</c:v>
                </c:pt>
                <c:pt idx="1097">
                  <c:v>990</c:v>
                </c:pt>
                <c:pt idx="1098">
                  <c:v>977</c:v>
                </c:pt>
                <c:pt idx="1099">
                  <c:v>977</c:v>
                </c:pt>
                <c:pt idx="1100">
                  <c:v>977</c:v>
                </c:pt>
                <c:pt idx="1101">
                  <c:v>977</c:v>
                </c:pt>
                <c:pt idx="1102">
                  <c:v>977</c:v>
                </c:pt>
                <c:pt idx="1103">
                  <c:v>977</c:v>
                </c:pt>
                <c:pt idx="1104">
                  <c:v>977</c:v>
                </c:pt>
                <c:pt idx="1105">
                  <c:v>964</c:v>
                </c:pt>
                <c:pt idx="1106">
                  <c:v>964</c:v>
                </c:pt>
                <c:pt idx="1107">
                  <c:v>964</c:v>
                </c:pt>
                <c:pt idx="1108">
                  <c:v>964</c:v>
                </c:pt>
                <c:pt idx="1109">
                  <c:v>964</c:v>
                </c:pt>
                <c:pt idx="1110">
                  <c:v>964</c:v>
                </c:pt>
                <c:pt idx="1111">
                  <c:v>964</c:v>
                </c:pt>
                <c:pt idx="1112">
                  <c:v>964</c:v>
                </c:pt>
                <c:pt idx="1113">
                  <c:v>950</c:v>
                </c:pt>
                <c:pt idx="1114">
                  <c:v>950</c:v>
                </c:pt>
                <c:pt idx="1115">
                  <c:v>950</c:v>
                </c:pt>
                <c:pt idx="1116">
                  <c:v>950</c:v>
                </c:pt>
                <c:pt idx="1117">
                  <c:v>950</c:v>
                </c:pt>
                <c:pt idx="1118">
                  <c:v>950</c:v>
                </c:pt>
                <c:pt idx="1119">
                  <c:v>950</c:v>
                </c:pt>
                <c:pt idx="1120">
                  <c:v>950</c:v>
                </c:pt>
                <c:pt idx="1121">
                  <c:v>950</c:v>
                </c:pt>
                <c:pt idx="1122">
                  <c:v>950</c:v>
                </c:pt>
                <c:pt idx="1123">
                  <c:v>937</c:v>
                </c:pt>
                <c:pt idx="1124">
                  <c:v>937</c:v>
                </c:pt>
                <c:pt idx="1125">
                  <c:v>937</c:v>
                </c:pt>
                <c:pt idx="1126">
                  <c:v>937</c:v>
                </c:pt>
                <c:pt idx="1127">
                  <c:v>937</c:v>
                </c:pt>
                <c:pt idx="1128">
                  <c:v>937</c:v>
                </c:pt>
                <c:pt idx="1129">
                  <c:v>937</c:v>
                </c:pt>
                <c:pt idx="1130">
                  <c:v>937</c:v>
                </c:pt>
                <c:pt idx="1131">
                  <c:v>937</c:v>
                </c:pt>
                <c:pt idx="1132">
                  <c:v>924</c:v>
                </c:pt>
                <c:pt idx="1133">
                  <c:v>924</c:v>
                </c:pt>
                <c:pt idx="1134">
                  <c:v>924</c:v>
                </c:pt>
                <c:pt idx="1135">
                  <c:v>924</c:v>
                </c:pt>
                <c:pt idx="1136">
                  <c:v>924</c:v>
                </c:pt>
                <c:pt idx="1137">
                  <c:v>924</c:v>
                </c:pt>
                <c:pt idx="1138">
                  <c:v>924</c:v>
                </c:pt>
                <c:pt idx="1139">
                  <c:v>924</c:v>
                </c:pt>
                <c:pt idx="1140">
                  <c:v>924</c:v>
                </c:pt>
                <c:pt idx="1141">
                  <c:v>924</c:v>
                </c:pt>
                <c:pt idx="1142">
                  <c:v>924</c:v>
                </c:pt>
                <c:pt idx="1143">
                  <c:v>924</c:v>
                </c:pt>
                <c:pt idx="1144">
                  <c:v>910</c:v>
                </c:pt>
                <c:pt idx="1145">
                  <c:v>910</c:v>
                </c:pt>
                <c:pt idx="1146">
                  <c:v>910</c:v>
                </c:pt>
                <c:pt idx="1147">
                  <c:v>910</c:v>
                </c:pt>
                <c:pt idx="1148">
                  <c:v>910</c:v>
                </c:pt>
                <c:pt idx="1149">
                  <c:v>910</c:v>
                </c:pt>
                <c:pt idx="1150">
                  <c:v>910</c:v>
                </c:pt>
                <c:pt idx="1151">
                  <c:v>910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Sheet1!$K$1</c:f>
              <c:strCache>
                <c:ptCount val="1"/>
                <c:pt idx="0">
                  <c:v>Below Longmont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Sheet1!$A$2:$A$1153</c:f>
              <c:numCache>
                <c:formatCode>m/d/yyyy\ h:mm</c:formatCode>
                <c:ptCount val="1152"/>
                <c:pt idx="0">
                  <c:v>41526</c:v>
                </c:pt>
                <c:pt idx="1">
                  <c:v>41526.010416666664</c:v>
                </c:pt>
                <c:pt idx="2">
                  <c:v>41526.020833333336</c:v>
                </c:pt>
                <c:pt idx="3">
                  <c:v>41526.03125</c:v>
                </c:pt>
                <c:pt idx="4">
                  <c:v>41526.041666666664</c:v>
                </c:pt>
                <c:pt idx="5">
                  <c:v>41526.052083333336</c:v>
                </c:pt>
                <c:pt idx="6">
                  <c:v>41526.0625</c:v>
                </c:pt>
                <c:pt idx="7">
                  <c:v>41526.072916666664</c:v>
                </c:pt>
                <c:pt idx="8">
                  <c:v>41526.083333333336</c:v>
                </c:pt>
                <c:pt idx="9">
                  <c:v>41526.09375</c:v>
                </c:pt>
                <c:pt idx="10">
                  <c:v>41526.104166666664</c:v>
                </c:pt>
                <c:pt idx="11">
                  <c:v>41526.114583333336</c:v>
                </c:pt>
                <c:pt idx="12">
                  <c:v>41526.125</c:v>
                </c:pt>
                <c:pt idx="13">
                  <c:v>41526.135416666664</c:v>
                </c:pt>
                <c:pt idx="14">
                  <c:v>41526.145833333336</c:v>
                </c:pt>
                <c:pt idx="15">
                  <c:v>41526.15625</c:v>
                </c:pt>
                <c:pt idx="16">
                  <c:v>41526.166666666664</c:v>
                </c:pt>
                <c:pt idx="17">
                  <c:v>41526.177083333336</c:v>
                </c:pt>
                <c:pt idx="18">
                  <c:v>41526.1875</c:v>
                </c:pt>
                <c:pt idx="19">
                  <c:v>41526.197916666664</c:v>
                </c:pt>
                <c:pt idx="20">
                  <c:v>41526.208333333336</c:v>
                </c:pt>
                <c:pt idx="21">
                  <c:v>41526.21875</c:v>
                </c:pt>
                <c:pt idx="22">
                  <c:v>41526.229166666664</c:v>
                </c:pt>
                <c:pt idx="23">
                  <c:v>41526.239583333336</c:v>
                </c:pt>
                <c:pt idx="24">
                  <c:v>41526.25</c:v>
                </c:pt>
                <c:pt idx="25">
                  <c:v>41526.260416666664</c:v>
                </c:pt>
                <c:pt idx="26">
                  <c:v>41526.270833333336</c:v>
                </c:pt>
                <c:pt idx="27">
                  <c:v>41526.28125</c:v>
                </c:pt>
                <c:pt idx="28">
                  <c:v>41526.291666666664</c:v>
                </c:pt>
                <c:pt idx="29">
                  <c:v>41526.302083333336</c:v>
                </c:pt>
                <c:pt idx="30">
                  <c:v>41526.3125</c:v>
                </c:pt>
                <c:pt idx="31">
                  <c:v>41526.322916666664</c:v>
                </c:pt>
                <c:pt idx="32">
                  <c:v>41526.333333333336</c:v>
                </c:pt>
                <c:pt idx="33">
                  <c:v>41526.34375</c:v>
                </c:pt>
                <c:pt idx="34">
                  <c:v>41526.354166666664</c:v>
                </c:pt>
                <c:pt idx="35">
                  <c:v>41526.364583333336</c:v>
                </c:pt>
                <c:pt idx="36">
                  <c:v>41526.375</c:v>
                </c:pt>
                <c:pt idx="37">
                  <c:v>41526.385416666664</c:v>
                </c:pt>
                <c:pt idx="38">
                  <c:v>41526.395833333336</c:v>
                </c:pt>
                <c:pt idx="39">
                  <c:v>41526.40625</c:v>
                </c:pt>
                <c:pt idx="40">
                  <c:v>41526.416666666664</c:v>
                </c:pt>
                <c:pt idx="41">
                  <c:v>41526.427083333336</c:v>
                </c:pt>
                <c:pt idx="42">
                  <c:v>41526.4375</c:v>
                </c:pt>
                <c:pt idx="43">
                  <c:v>41526.447916666664</c:v>
                </c:pt>
                <c:pt idx="44">
                  <c:v>41526.458333333336</c:v>
                </c:pt>
                <c:pt idx="45">
                  <c:v>41526.46875</c:v>
                </c:pt>
                <c:pt idx="46">
                  <c:v>41526.479166666664</c:v>
                </c:pt>
                <c:pt idx="47">
                  <c:v>41526.489583333336</c:v>
                </c:pt>
                <c:pt idx="48">
                  <c:v>41526.5</c:v>
                </c:pt>
                <c:pt idx="49">
                  <c:v>41526.510416666664</c:v>
                </c:pt>
                <c:pt idx="50">
                  <c:v>41526.520833333336</c:v>
                </c:pt>
                <c:pt idx="51">
                  <c:v>41526.53125</c:v>
                </c:pt>
                <c:pt idx="52">
                  <c:v>41526.541666666664</c:v>
                </c:pt>
                <c:pt idx="53">
                  <c:v>41526.552083333336</c:v>
                </c:pt>
                <c:pt idx="54">
                  <c:v>41526.5625</c:v>
                </c:pt>
                <c:pt idx="55">
                  <c:v>41526.572916666664</c:v>
                </c:pt>
                <c:pt idx="56">
                  <c:v>41526.583333333336</c:v>
                </c:pt>
                <c:pt idx="57">
                  <c:v>41526.59375</c:v>
                </c:pt>
                <c:pt idx="58">
                  <c:v>41526.604166666664</c:v>
                </c:pt>
                <c:pt idx="59">
                  <c:v>41526.614583333336</c:v>
                </c:pt>
                <c:pt idx="60">
                  <c:v>41526.625</c:v>
                </c:pt>
                <c:pt idx="61">
                  <c:v>41526.635416666664</c:v>
                </c:pt>
                <c:pt idx="62">
                  <c:v>41526.645833333336</c:v>
                </c:pt>
                <c:pt idx="63">
                  <c:v>41526.65625</c:v>
                </c:pt>
                <c:pt idx="64">
                  <c:v>41526.666666666664</c:v>
                </c:pt>
                <c:pt idx="65">
                  <c:v>41526.677083333336</c:v>
                </c:pt>
                <c:pt idx="66">
                  <c:v>41526.6875</c:v>
                </c:pt>
                <c:pt idx="67">
                  <c:v>41526.697916666664</c:v>
                </c:pt>
                <c:pt idx="68">
                  <c:v>41526.708333333336</c:v>
                </c:pt>
                <c:pt idx="69">
                  <c:v>41526.71875</c:v>
                </c:pt>
                <c:pt idx="70">
                  <c:v>41526.729166666664</c:v>
                </c:pt>
                <c:pt idx="71">
                  <c:v>41526.739583333336</c:v>
                </c:pt>
                <c:pt idx="72">
                  <c:v>41526.75</c:v>
                </c:pt>
                <c:pt idx="73">
                  <c:v>41526.760416666664</c:v>
                </c:pt>
                <c:pt idx="74">
                  <c:v>41526.770833333336</c:v>
                </c:pt>
                <c:pt idx="75">
                  <c:v>41526.78125</c:v>
                </c:pt>
                <c:pt idx="76">
                  <c:v>41526.791666666664</c:v>
                </c:pt>
                <c:pt idx="77">
                  <c:v>41526.802083333336</c:v>
                </c:pt>
                <c:pt idx="78">
                  <c:v>41526.8125</c:v>
                </c:pt>
                <c:pt idx="79">
                  <c:v>41526.822916666664</c:v>
                </c:pt>
                <c:pt idx="80">
                  <c:v>41526.833333333336</c:v>
                </c:pt>
                <c:pt idx="81">
                  <c:v>41526.84375</c:v>
                </c:pt>
                <c:pt idx="82">
                  <c:v>41526.854166666664</c:v>
                </c:pt>
                <c:pt idx="83">
                  <c:v>41526.864583333336</c:v>
                </c:pt>
                <c:pt idx="84">
                  <c:v>41526.875</c:v>
                </c:pt>
                <c:pt idx="85">
                  <c:v>41526.885416666664</c:v>
                </c:pt>
                <c:pt idx="86">
                  <c:v>41526.895833333336</c:v>
                </c:pt>
                <c:pt idx="87">
                  <c:v>41526.90625</c:v>
                </c:pt>
                <c:pt idx="88">
                  <c:v>41526.916666666664</c:v>
                </c:pt>
                <c:pt idx="89">
                  <c:v>41526.927083333336</c:v>
                </c:pt>
                <c:pt idx="90">
                  <c:v>41526.9375</c:v>
                </c:pt>
                <c:pt idx="91">
                  <c:v>41526.947916666664</c:v>
                </c:pt>
                <c:pt idx="92">
                  <c:v>41526.958333333336</c:v>
                </c:pt>
                <c:pt idx="93">
                  <c:v>41526.96875</c:v>
                </c:pt>
                <c:pt idx="94">
                  <c:v>41526.979166666664</c:v>
                </c:pt>
                <c:pt idx="95">
                  <c:v>41526.989583333336</c:v>
                </c:pt>
                <c:pt idx="96">
                  <c:v>41527</c:v>
                </c:pt>
                <c:pt idx="97">
                  <c:v>41527.010416666664</c:v>
                </c:pt>
                <c:pt idx="98">
                  <c:v>41527.020833333336</c:v>
                </c:pt>
                <c:pt idx="99">
                  <c:v>41527.03125</c:v>
                </c:pt>
                <c:pt idx="100">
                  <c:v>41527.041666666664</c:v>
                </c:pt>
                <c:pt idx="101">
                  <c:v>41527.052083333336</c:v>
                </c:pt>
                <c:pt idx="102">
                  <c:v>41527.0625</c:v>
                </c:pt>
                <c:pt idx="103">
                  <c:v>41527.072916666664</c:v>
                </c:pt>
                <c:pt idx="104">
                  <c:v>41527.083333333336</c:v>
                </c:pt>
                <c:pt idx="105">
                  <c:v>41527.09375</c:v>
                </c:pt>
                <c:pt idx="106">
                  <c:v>41527.104166666664</c:v>
                </c:pt>
                <c:pt idx="107">
                  <c:v>41527.114583333336</c:v>
                </c:pt>
                <c:pt idx="108">
                  <c:v>41527.125</c:v>
                </c:pt>
                <c:pt idx="109">
                  <c:v>41527.135416666664</c:v>
                </c:pt>
                <c:pt idx="110">
                  <c:v>41527.145833333336</c:v>
                </c:pt>
                <c:pt idx="111">
                  <c:v>41527.15625</c:v>
                </c:pt>
                <c:pt idx="112">
                  <c:v>41527.166666666664</c:v>
                </c:pt>
                <c:pt idx="113">
                  <c:v>41527.177083333336</c:v>
                </c:pt>
                <c:pt idx="114">
                  <c:v>41527.1875</c:v>
                </c:pt>
                <c:pt idx="115">
                  <c:v>41527.197916666664</c:v>
                </c:pt>
                <c:pt idx="116">
                  <c:v>41527.208333333336</c:v>
                </c:pt>
                <c:pt idx="117">
                  <c:v>41527.21875</c:v>
                </c:pt>
                <c:pt idx="118">
                  <c:v>41527.229166666664</c:v>
                </c:pt>
                <c:pt idx="119">
                  <c:v>41527.239583333336</c:v>
                </c:pt>
                <c:pt idx="120">
                  <c:v>41527.25</c:v>
                </c:pt>
                <c:pt idx="121">
                  <c:v>41527.260416666664</c:v>
                </c:pt>
                <c:pt idx="122">
                  <c:v>41527.270833333336</c:v>
                </c:pt>
                <c:pt idx="123">
                  <c:v>41527.28125</c:v>
                </c:pt>
                <c:pt idx="124">
                  <c:v>41527.291666666664</c:v>
                </c:pt>
                <c:pt idx="125">
                  <c:v>41527.302083333336</c:v>
                </c:pt>
                <c:pt idx="126">
                  <c:v>41527.3125</c:v>
                </c:pt>
                <c:pt idx="127">
                  <c:v>41527.322916666664</c:v>
                </c:pt>
                <c:pt idx="128">
                  <c:v>41527.333333333336</c:v>
                </c:pt>
                <c:pt idx="129">
                  <c:v>41527.34375</c:v>
                </c:pt>
                <c:pt idx="130">
                  <c:v>41527.354166666664</c:v>
                </c:pt>
                <c:pt idx="131">
                  <c:v>41527.364583333336</c:v>
                </c:pt>
                <c:pt idx="132">
                  <c:v>41527.375</c:v>
                </c:pt>
                <c:pt idx="133">
                  <c:v>41527.385416666664</c:v>
                </c:pt>
                <c:pt idx="134">
                  <c:v>41527.395833333336</c:v>
                </c:pt>
                <c:pt idx="135">
                  <c:v>41527.40625</c:v>
                </c:pt>
                <c:pt idx="136">
                  <c:v>41527.416666666664</c:v>
                </c:pt>
                <c:pt idx="137">
                  <c:v>41527.427083333336</c:v>
                </c:pt>
                <c:pt idx="138">
                  <c:v>41527.4375</c:v>
                </c:pt>
                <c:pt idx="139">
                  <c:v>41527.447916666664</c:v>
                </c:pt>
                <c:pt idx="140">
                  <c:v>41527.458333333336</c:v>
                </c:pt>
                <c:pt idx="141">
                  <c:v>41527.46875</c:v>
                </c:pt>
                <c:pt idx="142">
                  <c:v>41527.479166666664</c:v>
                </c:pt>
                <c:pt idx="143">
                  <c:v>41527.489583333336</c:v>
                </c:pt>
                <c:pt idx="144">
                  <c:v>41527.5</c:v>
                </c:pt>
                <c:pt idx="145">
                  <c:v>41527.510416666664</c:v>
                </c:pt>
                <c:pt idx="146">
                  <c:v>41527.520833333336</c:v>
                </c:pt>
                <c:pt idx="147">
                  <c:v>41527.53125</c:v>
                </c:pt>
                <c:pt idx="148">
                  <c:v>41527.541666666664</c:v>
                </c:pt>
                <c:pt idx="149">
                  <c:v>41527.552083333336</c:v>
                </c:pt>
                <c:pt idx="150">
                  <c:v>41527.5625</c:v>
                </c:pt>
                <c:pt idx="151">
                  <c:v>41527.572916666664</c:v>
                </c:pt>
                <c:pt idx="152">
                  <c:v>41527.583333333336</c:v>
                </c:pt>
                <c:pt idx="153">
                  <c:v>41527.59375</c:v>
                </c:pt>
                <c:pt idx="154">
                  <c:v>41527.604166666664</c:v>
                </c:pt>
                <c:pt idx="155">
                  <c:v>41527.614583333336</c:v>
                </c:pt>
                <c:pt idx="156">
                  <c:v>41527.625</c:v>
                </c:pt>
                <c:pt idx="157">
                  <c:v>41527.635416666664</c:v>
                </c:pt>
                <c:pt idx="158">
                  <c:v>41527.645833333336</c:v>
                </c:pt>
                <c:pt idx="159">
                  <c:v>41527.65625</c:v>
                </c:pt>
                <c:pt idx="160">
                  <c:v>41527.666666666664</c:v>
                </c:pt>
                <c:pt idx="161">
                  <c:v>41527.677083333336</c:v>
                </c:pt>
                <c:pt idx="162">
                  <c:v>41527.6875</c:v>
                </c:pt>
                <c:pt idx="163">
                  <c:v>41527.697916666664</c:v>
                </c:pt>
                <c:pt idx="164">
                  <c:v>41527.708333333336</c:v>
                </c:pt>
                <c:pt idx="165">
                  <c:v>41527.71875</c:v>
                </c:pt>
                <c:pt idx="166">
                  <c:v>41527.729166666664</c:v>
                </c:pt>
                <c:pt idx="167">
                  <c:v>41527.739583333336</c:v>
                </c:pt>
                <c:pt idx="168">
                  <c:v>41527.75</c:v>
                </c:pt>
                <c:pt idx="169">
                  <c:v>41527.760416666664</c:v>
                </c:pt>
                <c:pt idx="170">
                  <c:v>41527.770833333336</c:v>
                </c:pt>
                <c:pt idx="171">
                  <c:v>41527.78125</c:v>
                </c:pt>
                <c:pt idx="172">
                  <c:v>41527.791666666664</c:v>
                </c:pt>
                <c:pt idx="173">
                  <c:v>41527.802083333336</c:v>
                </c:pt>
                <c:pt idx="174">
                  <c:v>41527.8125</c:v>
                </c:pt>
                <c:pt idx="175">
                  <c:v>41527.822916666664</c:v>
                </c:pt>
                <c:pt idx="176">
                  <c:v>41527.833333333336</c:v>
                </c:pt>
                <c:pt idx="177">
                  <c:v>41527.84375</c:v>
                </c:pt>
                <c:pt idx="178">
                  <c:v>41527.854166666664</c:v>
                </c:pt>
                <c:pt idx="179">
                  <c:v>41527.864583333336</c:v>
                </c:pt>
                <c:pt idx="180">
                  <c:v>41527.875</c:v>
                </c:pt>
                <c:pt idx="181">
                  <c:v>41527.885416666664</c:v>
                </c:pt>
                <c:pt idx="182">
                  <c:v>41527.895833333336</c:v>
                </c:pt>
                <c:pt idx="183">
                  <c:v>41527.90625</c:v>
                </c:pt>
                <c:pt idx="184">
                  <c:v>41527.916666666664</c:v>
                </c:pt>
                <c:pt idx="185">
                  <c:v>41527.927083333336</c:v>
                </c:pt>
                <c:pt idx="186">
                  <c:v>41527.9375</c:v>
                </c:pt>
                <c:pt idx="187">
                  <c:v>41527.947916666664</c:v>
                </c:pt>
                <c:pt idx="188">
                  <c:v>41527.958333333336</c:v>
                </c:pt>
                <c:pt idx="189">
                  <c:v>41527.96875</c:v>
                </c:pt>
                <c:pt idx="190">
                  <c:v>41527.979166666664</c:v>
                </c:pt>
                <c:pt idx="191">
                  <c:v>41527.989583333336</c:v>
                </c:pt>
                <c:pt idx="192">
                  <c:v>41528</c:v>
                </c:pt>
                <c:pt idx="193">
                  <c:v>41528.010416666664</c:v>
                </c:pt>
                <c:pt idx="194">
                  <c:v>41528.020833333336</c:v>
                </c:pt>
                <c:pt idx="195">
                  <c:v>41528.03125</c:v>
                </c:pt>
                <c:pt idx="196">
                  <c:v>41528.041666666664</c:v>
                </c:pt>
                <c:pt idx="197">
                  <c:v>41528.052083333336</c:v>
                </c:pt>
                <c:pt idx="198">
                  <c:v>41528.0625</c:v>
                </c:pt>
                <c:pt idx="199">
                  <c:v>41528.072916666664</c:v>
                </c:pt>
                <c:pt idx="200">
                  <c:v>41528.083333333336</c:v>
                </c:pt>
                <c:pt idx="201">
                  <c:v>41528.09375</c:v>
                </c:pt>
                <c:pt idx="202">
                  <c:v>41528.104166666664</c:v>
                </c:pt>
                <c:pt idx="203">
                  <c:v>41528.114583333336</c:v>
                </c:pt>
                <c:pt idx="204">
                  <c:v>41528.125</c:v>
                </c:pt>
                <c:pt idx="205">
                  <c:v>41528.135416666664</c:v>
                </c:pt>
                <c:pt idx="206">
                  <c:v>41528.145833333336</c:v>
                </c:pt>
                <c:pt idx="207">
                  <c:v>41528.15625</c:v>
                </c:pt>
                <c:pt idx="208">
                  <c:v>41528.166666666664</c:v>
                </c:pt>
                <c:pt idx="209">
                  <c:v>41528.177083333336</c:v>
                </c:pt>
                <c:pt idx="210">
                  <c:v>41528.1875</c:v>
                </c:pt>
                <c:pt idx="211">
                  <c:v>41528.197916666664</c:v>
                </c:pt>
                <c:pt idx="212">
                  <c:v>41528.208333333336</c:v>
                </c:pt>
                <c:pt idx="213">
                  <c:v>41528.21875</c:v>
                </c:pt>
                <c:pt idx="214">
                  <c:v>41528.229166666664</c:v>
                </c:pt>
                <c:pt idx="215">
                  <c:v>41528.239583333336</c:v>
                </c:pt>
                <c:pt idx="216">
                  <c:v>41528.25</c:v>
                </c:pt>
                <c:pt idx="217">
                  <c:v>41528.260416666664</c:v>
                </c:pt>
                <c:pt idx="218">
                  <c:v>41528.270833333336</c:v>
                </c:pt>
                <c:pt idx="219">
                  <c:v>41528.28125</c:v>
                </c:pt>
                <c:pt idx="220">
                  <c:v>41528.291666666664</c:v>
                </c:pt>
                <c:pt idx="221">
                  <c:v>41528.302083333336</c:v>
                </c:pt>
                <c:pt idx="222">
                  <c:v>41528.3125</c:v>
                </c:pt>
                <c:pt idx="223">
                  <c:v>41528.322916666664</c:v>
                </c:pt>
                <c:pt idx="224">
                  <c:v>41528.333333333336</c:v>
                </c:pt>
                <c:pt idx="225">
                  <c:v>41528.34375</c:v>
                </c:pt>
                <c:pt idx="226">
                  <c:v>41528.354166666664</c:v>
                </c:pt>
                <c:pt idx="227">
                  <c:v>41528.364583333336</c:v>
                </c:pt>
                <c:pt idx="228">
                  <c:v>41528.375</c:v>
                </c:pt>
                <c:pt idx="229">
                  <c:v>41528.385416666664</c:v>
                </c:pt>
                <c:pt idx="230">
                  <c:v>41528.395833333336</c:v>
                </c:pt>
                <c:pt idx="231">
                  <c:v>41528.40625</c:v>
                </c:pt>
                <c:pt idx="232">
                  <c:v>41528.416666666664</c:v>
                </c:pt>
                <c:pt idx="233">
                  <c:v>41528.427083333336</c:v>
                </c:pt>
                <c:pt idx="234">
                  <c:v>41528.4375</c:v>
                </c:pt>
                <c:pt idx="235">
                  <c:v>41528.447916666664</c:v>
                </c:pt>
                <c:pt idx="236">
                  <c:v>41528.458333333336</c:v>
                </c:pt>
                <c:pt idx="237">
                  <c:v>41528.46875</c:v>
                </c:pt>
                <c:pt idx="238">
                  <c:v>41528.479166666664</c:v>
                </c:pt>
                <c:pt idx="239">
                  <c:v>41528.489583333336</c:v>
                </c:pt>
                <c:pt idx="240">
                  <c:v>41528.5</c:v>
                </c:pt>
                <c:pt idx="241">
                  <c:v>41528.510416666664</c:v>
                </c:pt>
                <c:pt idx="242">
                  <c:v>41528.520833333336</c:v>
                </c:pt>
                <c:pt idx="243">
                  <c:v>41528.53125</c:v>
                </c:pt>
                <c:pt idx="244">
                  <c:v>41528.541666666664</c:v>
                </c:pt>
                <c:pt idx="245">
                  <c:v>41528.552083333336</c:v>
                </c:pt>
                <c:pt idx="246">
                  <c:v>41528.5625</c:v>
                </c:pt>
                <c:pt idx="247">
                  <c:v>41528.572916666664</c:v>
                </c:pt>
                <c:pt idx="248">
                  <c:v>41528.583333333336</c:v>
                </c:pt>
                <c:pt idx="249">
                  <c:v>41528.59375</c:v>
                </c:pt>
                <c:pt idx="250">
                  <c:v>41528.604166666664</c:v>
                </c:pt>
                <c:pt idx="251">
                  <c:v>41528.614583333336</c:v>
                </c:pt>
                <c:pt idx="252">
                  <c:v>41528.625</c:v>
                </c:pt>
                <c:pt idx="253">
                  <c:v>41528.635416666664</c:v>
                </c:pt>
                <c:pt idx="254">
                  <c:v>41528.645833333336</c:v>
                </c:pt>
                <c:pt idx="255">
                  <c:v>41528.65625</c:v>
                </c:pt>
                <c:pt idx="256">
                  <c:v>41528.666666666664</c:v>
                </c:pt>
                <c:pt idx="257">
                  <c:v>41528.677083333336</c:v>
                </c:pt>
                <c:pt idx="258">
                  <c:v>41528.6875</c:v>
                </c:pt>
                <c:pt idx="259">
                  <c:v>41528.697916666664</c:v>
                </c:pt>
                <c:pt idx="260">
                  <c:v>41528.708333333336</c:v>
                </c:pt>
                <c:pt idx="261">
                  <c:v>41528.71875</c:v>
                </c:pt>
                <c:pt idx="262">
                  <c:v>41528.729166666664</c:v>
                </c:pt>
                <c:pt idx="263">
                  <c:v>41528.739583333336</c:v>
                </c:pt>
                <c:pt idx="264">
                  <c:v>41528.75</c:v>
                </c:pt>
                <c:pt idx="265">
                  <c:v>41528.760416666664</c:v>
                </c:pt>
                <c:pt idx="266">
                  <c:v>41528.770833333336</c:v>
                </c:pt>
                <c:pt idx="267">
                  <c:v>41528.78125</c:v>
                </c:pt>
                <c:pt idx="268">
                  <c:v>41528.791666666664</c:v>
                </c:pt>
                <c:pt idx="269">
                  <c:v>41528.802083333336</c:v>
                </c:pt>
                <c:pt idx="270">
                  <c:v>41528.8125</c:v>
                </c:pt>
                <c:pt idx="271">
                  <c:v>41528.822916666664</c:v>
                </c:pt>
                <c:pt idx="272">
                  <c:v>41528.833333333336</c:v>
                </c:pt>
                <c:pt idx="273">
                  <c:v>41528.84375</c:v>
                </c:pt>
                <c:pt idx="274">
                  <c:v>41528.854166666664</c:v>
                </c:pt>
                <c:pt idx="275">
                  <c:v>41528.864583333336</c:v>
                </c:pt>
                <c:pt idx="276">
                  <c:v>41528.875</c:v>
                </c:pt>
                <c:pt idx="277">
                  <c:v>41528.885416666664</c:v>
                </c:pt>
                <c:pt idx="278">
                  <c:v>41528.895833333336</c:v>
                </c:pt>
                <c:pt idx="279">
                  <c:v>41528.90625</c:v>
                </c:pt>
                <c:pt idx="280">
                  <c:v>41528.916666666664</c:v>
                </c:pt>
                <c:pt idx="281">
                  <c:v>41528.927083333336</c:v>
                </c:pt>
                <c:pt idx="282">
                  <c:v>41528.9375</c:v>
                </c:pt>
                <c:pt idx="283">
                  <c:v>41528.947916666664</c:v>
                </c:pt>
                <c:pt idx="284">
                  <c:v>41528.958333333336</c:v>
                </c:pt>
                <c:pt idx="285">
                  <c:v>41528.96875</c:v>
                </c:pt>
                <c:pt idx="286">
                  <c:v>41528.979166666664</c:v>
                </c:pt>
                <c:pt idx="287">
                  <c:v>41528.989583333336</c:v>
                </c:pt>
                <c:pt idx="288">
                  <c:v>41529</c:v>
                </c:pt>
                <c:pt idx="289">
                  <c:v>41529.010416666664</c:v>
                </c:pt>
                <c:pt idx="290">
                  <c:v>41529.020833333336</c:v>
                </c:pt>
                <c:pt idx="291">
                  <c:v>41529.03125</c:v>
                </c:pt>
                <c:pt idx="292">
                  <c:v>41529.041666666664</c:v>
                </c:pt>
                <c:pt idx="293">
                  <c:v>41529.052083333336</c:v>
                </c:pt>
                <c:pt idx="294">
                  <c:v>41529.0625</c:v>
                </c:pt>
                <c:pt idx="295">
                  <c:v>41529.072916666664</c:v>
                </c:pt>
                <c:pt idx="296">
                  <c:v>41529.083333333336</c:v>
                </c:pt>
                <c:pt idx="297">
                  <c:v>41529.09375</c:v>
                </c:pt>
                <c:pt idx="298">
                  <c:v>41529.104166666664</c:v>
                </c:pt>
                <c:pt idx="299">
                  <c:v>41529.114583333336</c:v>
                </c:pt>
                <c:pt idx="300">
                  <c:v>41529.125</c:v>
                </c:pt>
                <c:pt idx="301">
                  <c:v>41529.135416666664</c:v>
                </c:pt>
                <c:pt idx="302">
                  <c:v>41529.145833333336</c:v>
                </c:pt>
                <c:pt idx="303">
                  <c:v>41529.15625</c:v>
                </c:pt>
                <c:pt idx="304">
                  <c:v>41529.166666666664</c:v>
                </c:pt>
                <c:pt idx="305">
                  <c:v>41529.177083333336</c:v>
                </c:pt>
                <c:pt idx="306">
                  <c:v>41529.1875</c:v>
                </c:pt>
                <c:pt idx="307">
                  <c:v>41529.197916666664</c:v>
                </c:pt>
                <c:pt idx="308">
                  <c:v>41529.208333333336</c:v>
                </c:pt>
                <c:pt idx="309">
                  <c:v>41529.21875</c:v>
                </c:pt>
                <c:pt idx="310">
                  <c:v>41529.229166666664</c:v>
                </c:pt>
                <c:pt idx="311">
                  <c:v>41529.239583333336</c:v>
                </c:pt>
                <c:pt idx="312">
                  <c:v>41529.25</c:v>
                </c:pt>
                <c:pt idx="313">
                  <c:v>41529.260416666664</c:v>
                </c:pt>
                <c:pt idx="314">
                  <c:v>41529.270833333336</c:v>
                </c:pt>
                <c:pt idx="315">
                  <c:v>41529.28125</c:v>
                </c:pt>
                <c:pt idx="316">
                  <c:v>41529.291666666664</c:v>
                </c:pt>
                <c:pt idx="317">
                  <c:v>41529.302083333336</c:v>
                </c:pt>
                <c:pt idx="318">
                  <c:v>41529.3125</c:v>
                </c:pt>
                <c:pt idx="319">
                  <c:v>41529.322916666664</c:v>
                </c:pt>
                <c:pt idx="320">
                  <c:v>41529.333333333336</c:v>
                </c:pt>
                <c:pt idx="321">
                  <c:v>41529.34375</c:v>
                </c:pt>
                <c:pt idx="322">
                  <c:v>41529.354166666664</c:v>
                </c:pt>
                <c:pt idx="323">
                  <c:v>41529.364583333336</c:v>
                </c:pt>
                <c:pt idx="324">
                  <c:v>41529.375</c:v>
                </c:pt>
                <c:pt idx="325">
                  <c:v>41529.385416666664</c:v>
                </c:pt>
                <c:pt idx="326">
                  <c:v>41529.395833333336</c:v>
                </c:pt>
                <c:pt idx="327">
                  <c:v>41529.40625</c:v>
                </c:pt>
                <c:pt idx="328">
                  <c:v>41529.416666666664</c:v>
                </c:pt>
                <c:pt idx="329">
                  <c:v>41529.427083333336</c:v>
                </c:pt>
                <c:pt idx="330">
                  <c:v>41529.4375</c:v>
                </c:pt>
                <c:pt idx="331">
                  <c:v>41529.447916666664</c:v>
                </c:pt>
                <c:pt idx="332">
                  <c:v>41529.458333333336</c:v>
                </c:pt>
                <c:pt idx="333">
                  <c:v>41529.46875</c:v>
                </c:pt>
                <c:pt idx="334">
                  <c:v>41529.479166666664</c:v>
                </c:pt>
                <c:pt idx="335">
                  <c:v>41529.489583333336</c:v>
                </c:pt>
                <c:pt idx="336">
                  <c:v>41529.5</c:v>
                </c:pt>
                <c:pt idx="337">
                  <c:v>41529.510416666664</c:v>
                </c:pt>
                <c:pt idx="338">
                  <c:v>41529.520833333336</c:v>
                </c:pt>
                <c:pt idx="339">
                  <c:v>41529.53125</c:v>
                </c:pt>
                <c:pt idx="340">
                  <c:v>41529.541666666664</c:v>
                </c:pt>
                <c:pt idx="341">
                  <c:v>41529.552083333336</c:v>
                </c:pt>
                <c:pt idx="342">
                  <c:v>41529.5625</c:v>
                </c:pt>
                <c:pt idx="343">
                  <c:v>41529.572916666664</c:v>
                </c:pt>
                <c:pt idx="344">
                  <c:v>41529.583333333336</c:v>
                </c:pt>
                <c:pt idx="345">
                  <c:v>41529.59375</c:v>
                </c:pt>
                <c:pt idx="346">
                  <c:v>41529.604166666664</c:v>
                </c:pt>
                <c:pt idx="347">
                  <c:v>41529.614583333336</c:v>
                </c:pt>
                <c:pt idx="348">
                  <c:v>41529.625</c:v>
                </c:pt>
                <c:pt idx="349">
                  <c:v>41529.635416666664</c:v>
                </c:pt>
                <c:pt idx="350">
                  <c:v>41529.645833333336</c:v>
                </c:pt>
                <c:pt idx="351">
                  <c:v>41529.65625</c:v>
                </c:pt>
                <c:pt idx="352">
                  <c:v>41529.666666666664</c:v>
                </c:pt>
                <c:pt idx="353">
                  <c:v>41529.677083333336</c:v>
                </c:pt>
                <c:pt idx="354">
                  <c:v>41529.6875</c:v>
                </c:pt>
                <c:pt idx="355">
                  <c:v>41529.697916666664</c:v>
                </c:pt>
                <c:pt idx="356">
                  <c:v>41529.708333333336</c:v>
                </c:pt>
                <c:pt idx="357">
                  <c:v>41529.71875</c:v>
                </c:pt>
                <c:pt idx="358">
                  <c:v>41529.729166666664</c:v>
                </c:pt>
                <c:pt idx="359">
                  <c:v>41529.739583333336</c:v>
                </c:pt>
                <c:pt idx="360">
                  <c:v>41529.75</c:v>
                </c:pt>
                <c:pt idx="361">
                  <c:v>41529.760416666664</c:v>
                </c:pt>
                <c:pt idx="362">
                  <c:v>41529.770833333336</c:v>
                </c:pt>
                <c:pt idx="363">
                  <c:v>41529.78125</c:v>
                </c:pt>
                <c:pt idx="364">
                  <c:v>41529.791666666664</c:v>
                </c:pt>
                <c:pt idx="365">
                  <c:v>41529.802083333336</c:v>
                </c:pt>
                <c:pt idx="366">
                  <c:v>41529.8125</c:v>
                </c:pt>
                <c:pt idx="367">
                  <c:v>41529.822916666664</c:v>
                </c:pt>
                <c:pt idx="368">
                  <c:v>41529.833333333336</c:v>
                </c:pt>
                <c:pt idx="369">
                  <c:v>41529.84375</c:v>
                </c:pt>
                <c:pt idx="370">
                  <c:v>41529.854166666664</c:v>
                </c:pt>
                <c:pt idx="371">
                  <c:v>41529.864583333336</c:v>
                </c:pt>
                <c:pt idx="372">
                  <c:v>41529.875</c:v>
                </c:pt>
                <c:pt idx="373">
                  <c:v>41529.885416666664</c:v>
                </c:pt>
                <c:pt idx="374">
                  <c:v>41529.895833333336</c:v>
                </c:pt>
                <c:pt idx="375">
                  <c:v>41529.90625</c:v>
                </c:pt>
                <c:pt idx="376">
                  <c:v>41529.916666666664</c:v>
                </c:pt>
                <c:pt idx="377">
                  <c:v>41529.927083333336</c:v>
                </c:pt>
                <c:pt idx="378">
                  <c:v>41529.9375</c:v>
                </c:pt>
                <c:pt idx="379">
                  <c:v>41529.947916666664</c:v>
                </c:pt>
                <c:pt idx="380">
                  <c:v>41529.958333333336</c:v>
                </c:pt>
                <c:pt idx="381">
                  <c:v>41529.96875</c:v>
                </c:pt>
                <c:pt idx="382">
                  <c:v>41529.979166666664</c:v>
                </c:pt>
                <c:pt idx="383">
                  <c:v>41529.989583333336</c:v>
                </c:pt>
                <c:pt idx="384">
                  <c:v>41530</c:v>
                </c:pt>
                <c:pt idx="385">
                  <c:v>41530.010416666664</c:v>
                </c:pt>
                <c:pt idx="386">
                  <c:v>41530.020833333336</c:v>
                </c:pt>
                <c:pt idx="387">
                  <c:v>41530.03125</c:v>
                </c:pt>
                <c:pt idx="388">
                  <c:v>41530.041666666664</c:v>
                </c:pt>
                <c:pt idx="389">
                  <c:v>41530.052083333336</c:v>
                </c:pt>
                <c:pt idx="390">
                  <c:v>41530.0625</c:v>
                </c:pt>
                <c:pt idx="391">
                  <c:v>41530.072916666664</c:v>
                </c:pt>
                <c:pt idx="392">
                  <c:v>41530.083333333336</c:v>
                </c:pt>
                <c:pt idx="393">
                  <c:v>41530.09375</c:v>
                </c:pt>
                <c:pt idx="394">
                  <c:v>41530.104166666664</c:v>
                </c:pt>
                <c:pt idx="395">
                  <c:v>41530.114583333336</c:v>
                </c:pt>
                <c:pt idx="396">
                  <c:v>41530.125</c:v>
                </c:pt>
                <c:pt idx="397">
                  <c:v>41530.135416666664</c:v>
                </c:pt>
                <c:pt idx="398">
                  <c:v>41530.145833333336</c:v>
                </c:pt>
                <c:pt idx="399">
                  <c:v>41530.15625</c:v>
                </c:pt>
                <c:pt idx="400">
                  <c:v>41530.166666666664</c:v>
                </c:pt>
                <c:pt idx="401">
                  <c:v>41530.177083333336</c:v>
                </c:pt>
                <c:pt idx="402">
                  <c:v>41530.1875</c:v>
                </c:pt>
                <c:pt idx="403">
                  <c:v>41530.197916666664</c:v>
                </c:pt>
                <c:pt idx="404">
                  <c:v>41530.208333333336</c:v>
                </c:pt>
                <c:pt idx="405">
                  <c:v>41530.21875</c:v>
                </c:pt>
                <c:pt idx="406">
                  <c:v>41530.229166666664</c:v>
                </c:pt>
                <c:pt idx="407">
                  <c:v>41530.239583333336</c:v>
                </c:pt>
                <c:pt idx="408">
                  <c:v>41530.25</c:v>
                </c:pt>
                <c:pt idx="409">
                  <c:v>41530.260416666664</c:v>
                </c:pt>
                <c:pt idx="410">
                  <c:v>41530.270833333336</c:v>
                </c:pt>
                <c:pt idx="411">
                  <c:v>41530.28125</c:v>
                </c:pt>
                <c:pt idx="412">
                  <c:v>41530.291666666664</c:v>
                </c:pt>
                <c:pt idx="413">
                  <c:v>41530.302083333336</c:v>
                </c:pt>
                <c:pt idx="414">
                  <c:v>41530.3125</c:v>
                </c:pt>
                <c:pt idx="415">
                  <c:v>41530.322916666664</c:v>
                </c:pt>
                <c:pt idx="416">
                  <c:v>41530.333333333336</c:v>
                </c:pt>
                <c:pt idx="417">
                  <c:v>41530.34375</c:v>
                </c:pt>
                <c:pt idx="418">
                  <c:v>41530.354166666664</c:v>
                </c:pt>
                <c:pt idx="419">
                  <c:v>41530.364583333336</c:v>
                </c:pt>
                <c:pt idx="420">
                  <c:v>41530.375</c:v>
                </c:pt>
                <c:pt idx="421">
                  <c:v>41530.385416666664</c:v>
                </c:pt>
                <c:pt idx="422">
                  <c:v>41530.395833333336</c:v>
                </c:pt>
                <c:pt idx="423">
                  <c:v>41530.40625</c:v>
                </c:pt>
                <c:pt idx="424">
                  <c:v>41530.416666666664</c:v>
                </c:pt>
                <c:pt idx="425">
                  <c:v>41530.427083333336</c:v>
                </c:pt>
                <c:pt idx="426">
                  <c:v>41530.4375</c:v>
                </c:pt>
                <c:pt idx="427">
                  <c:v>41530.447916666664</c:v>
                </c:pt>
                <c:pt idx="428">
                  <c:v>41530.458333333336</c:v>
                </c:pt>
                <c:pt idx="429">
                  <c:v>41530.46875</c:v>
                </c:pt>
                <c:pt idx="430">
                  <c:v>41530.479166666664</c:v>
                </c:pt>
                <c:pt idx="431">
                  <c:v>41530.489583333336</c:v>
                </c:pt>
                <c:pt idx="432">
                  <c:v>41530.5</c:v>
                </c:pt>
                <c:pt idx="433">
                  <c:v>41530.510416666664</c:v>
                </c:pt>
                <c:pt idx="434">
                  <c:v>41530.520833333336</c:v>
                </c:pt>
                <c:pt idx="435">
                  <c:v>41530.53125</c:v>
                </c:pt>
                <c:pt idx="436">
                  <c:v>41530.541666666664</c:v>
                </c:pt>
                <c:pt idx="437">
                  <c:v>41530.552083333336</c:v>
                </c:pt>
                <c:pt idx="438">
                  <c:v>41530.5625</c:v>
                </c:pt>
                <c:pt idx="439">
                  <c:v>41530.572916666664</c:v>
                </c:pt>
                <c:pt idx="440">
                  <c:v>41530.583333333336</c:v>
                </c:pt>
                <c:pt idx="441">
                  <c:v>41530.59375</c:v>
                </c:pt>
                <c:pt idx="442">
                  <c:v>41530.604166666664</c:v>
                </c:pt>
                <c:pt idx="443">
                  <c:v>41530.614583333336</c:v>
                </c:pt>
                <c:pt idx="444">
                  <c:v>41530.625</c:v>
                </c:pt>
                <c:pt idx="445">
                  <c:v>41530.635416666664</c:v>
                </c:pt>
                <c:pt idx="446">
                  <c:v>41530.645833333336</c:v>
                </c:pt>
                <c:pt idx="447">
                  <c:v>41530.65625</c:v>
                </c:pt>
                <c:pt idx="448">
                  <c:v>41530.666666666664</c:v>
                </c:pt>
                <c:pt idx="449">
                  <c:v>41530.677083333336</c:v>
                </c:pt>
                <c:pt idx="450">
                  <c:v>41530.6875</c:v>
                </c:pt>
                <c:pt idx="451">
                  <c:v>41530.697916666664</c:v>
                </c:pt>
                <c:pt idx="452">
                  <c:v>41530.708333333336</c:v>
                </c:pt>
                <c:pt idx="453">
                  <c:v>41530.71875</c:v>
                </c:pt>
                <c:pt idx="454">
                  <c:v>41530.729166666664</c:v>
                </c:pt>
                <c:pt idx="455">
                  <c:v>41530.739583333336</c:v>
                </c:pt>
                <c:pt idx="456">
                  <c:v>41530.75</c:v>
                </c:pt>
                <c:pt idx="457">
                  <c:v>41530.760416666664</c:v>
                </c:pt>
                <c:pt idx="458">
                  <c:v>41530.770833333336</c:v>
                </c:pt>
                <c:pt idx="459">
                  <c:v>41530.78125</c:v>
                </c:pt>
                <c:pt idx="460">
                  <c:v>41530.791666666664</c:v>
                </c:pt>
                <c:pt idx="461">
                  <c:v>41530.802083333336</c:v>
                </c:pt>
                <c:pt idx="462">
                  <c:v>41530.8125</c:v>
                </c:pt>
                <c:pt idx="463">
                  <c:v>41530.822916666664</c:v>
                </c:pt>
                <c:pt idx="464">
                  <c:v>41530.833333333336</c:v>
                </c:pt>
                <c:pt idx="465">
                  <c:v>41530.84375</c:v>
                </c:pt>
                <c:pt idx="466">
                  <c:v>41530.854166666664</c:v>
                </c:pt>
                <c:pt idx="467">
                  <c:v>41530.864583333336</c:v>
                </c:pt>
                <c:pt idx="468">
                  <c:v>41530.875</c:v>
                </c:pt>
                <c:pt idx="469">
                  <c:v>41530.885416666664</c:v>
                </c:pt>
                <c:pt idx="470">
                  <c:v>41530.895833333336</c:v>
                </c:pt>
                <c:pt idx="471">
                  <c:v>41530.90625</c:v>
                </c:pt>
                <c:pt idx="472">
                  <c:v>41530.916666666664</c:v>
                </c:pt>
                <c:pt idx="473">
                  <c:v>41530.927083333336</c:v>
                </c:pt>
                <c:pt idx="474">
                  <c:v>41530.9375</c:v>
                </c:pt>
                <c:pt idx="475">
                  <c:v>41530.947916666664</c:v>
                </c:pt>
                <c:pt idx="476">
                  <c:v>41530.958333333336</c:v>
                </c:pt>
                <c:pt idx="477">
                  <c:v>41530.96875</c:v>
                </c:pt>
                <c:pt idx="478">
                  <c:v>41530.979166666664</c:v>
                </c:pt>
                <c:pt idx="479">
                  <c:v>41530.989583333336</c:v>
                </c:pt>
                <c:pt idx="480">
                  <c:v>41531</c:v>
                </c:pt>
                <c:pt idx="481">
                  <c:v>41531.010416666664</c:v>
                </c:pt>
                <c:pt idx="482">
                  <c:v>41531.020833333336</c:v>
                </c:pt>
                <c:pt idx="483">
                  <c:v>41531.03125</c:v>
                </c:pt>
                <c:pt idx="484">
                  <c:v>41531.041666666664</c:v>
                </c:pt>
                <c:pt idx="485">
                  <c:v>41531.052083333336</c:v>
                </c:pt>
                <c:pt idx="486">
                  <c:v>41531.0625</c:v>
                </c:pt>
                <c:pt idx="487">
                  <c:v>41531.072916666664</c:v>
                </c:pt>
                <c:pt idx="488">
                  <c:v>41531.083333333336</c:v>
                </c:pt>
                <c:pt idx="489">
                  <c:v>41531.09375</c:v>
                </c:pt>
                <c:pt idx="490">
                  <c:v>41531.104166666664</c:v>
                </c:pt>
                <c:pt idx="491">
                  <c:v>41531.114583333336</c:v>
                </c:pt>
                <c:pt idx="492">
                  <c:v>41531.125</c:v>
                </c:pt>
                <c:pt idx="493">
                  <c:v>41531.135416666664</c:v>
                </c:pt>
                <c:pt idx="494">
                  <c:v>41531.145833333336</c:v>
                </c:pt>
                <c:pt idx="495">
                  <c:v>41531.15625</c:v>
                </c:pt>
                <c:pt idx="496">
                  <c:v>41531.166666666664</c:v>
                </c:pt>
                <c:pt idx="497">
                  <c:v>41531.177083333336</c:v>
                </c:pt>
                <c:pt idx="498">
                  <c:v>41531.1875</c:v>
                </c:pt>
                <c:pt idx="499">
                  <c:v>41531.197916666664</c:v>
                </c:pt>
                <c:pt idx="500">
                  <c:v>41531.208333333336</c:v>
                </c:pt>
                <c:pt idx="501">
                  <c:v>41531.21875</c:v>
                </c:pt>
                <c:pt idx="502">
                  <c:v>41531.229166666664</c:v>
                </c:pt>
                <c:pt idx="503">
                  <c:v>41531.239583333336</c:v>
                </c:pt>
                <c:pt idx="504">
                  <c:v>41531.25</c:v>
                </c:pt>
                <c:pt idx="505">
                  <c:v>41531.260416666664</c:v>
                </c:pt>
                <c:pt idx="506">
                  <c:v>41531.270833333336</c:v>
                </c:pt>
                <c:pt idx="507">
                  <c:v>41531.28125</c:v>
                </c:pt>
                <c:pt idx="508">
                  <c:v>41531.291666666664</c:v>
                </c:pt>
                <c:pt idx="509">
                  <c:v>41531.302083333336</c:v>
                </c:pt>
                <c:pt idx="510">
                  <c:v>41531.3125</c:v>
                </c:pt>
                <c:pt idx="511">
                  <c:v>41531.322916666664</c:v>
                </c:pt>
                <c:pt idx="512">
                  <c:v>41531.333333333336</c:v>
                </c:pt>
                <c:pt idx="513">
                  <c:v>41531.34375</c:v>
                </c:pt>
                <c:pt idx="514">
                  <c:v>41531.354166666664</c:v>
                </c:pt>
                <c:pt idx="515">
                  <c:v>41531.364583333336</c:v>
                </c:pt>
                <c:pt idx="516">
                  <c:v>41531.375</c:v>
                </c:pt>
                <c:pt idx="517">
                  <c:v>41531.385416666664</c:v>
                </c:pt>
                <c:pt idx="518">
                  <c:v>41531.395833333336</c:v>
                </c:pt>
                <c:pt idx="519">
                  <c:v>41531.40625</c:v>
                </c:pt>
                <c:pt idx="520">
                  <c:v>41531.416666666664</c:v>
                </c:pt>
                <c:pt idx="521">
                  <c:v>41531.427083333336</c:v>
                </c:pt>
                <c:pt idx="522">
                  <c:v>41531.4375</c:v>
                </c:pt>
                <c:pt idx="523">
                  <c:v>41531.447916666664</c:v>
                </c:pt>
                <c:pt idx="524">
                  <c:v>41531.458333333336</c:v>
                </c:pt>
                <c:pt idx="525">
                  <c:v>41531.46875</c:v>
                </c:pt>
                <c:pt idx="526">
                  <c:v>41531.479166666664</c:v>
                </c:pt>
                <c:pt idx="527">
                  <c:v>41531.489583333336</c:v>
                </c:pt>
                <c:pt idx="528">
                  <c:v>41531.5</c:v>
                </c:pt>
                <c:pt idx="529">
                  <c:v>41531.510416666664</c:v>
                </c:pt>
                <c:pt idx="530">
                  <c:v>41531.520833333336</c:v>
                </c:pt>
                <c:pt idx="531">
                  <c:v>41531.53125</c:v>
                </c:pt>
                <c:pt idx="532">
                  <c:v>41531.541666666664</c:v>
                </c:pt>
                <c:pt idx="533">
                  <c:v>41531.552083333336</c:v>
                </c:pt>
                <c:pt idx="534">
                  <c:v>41531.5625</c:v>
                </c:pt>
                <c:pt idx="535">
                  <c:v>41531.572916666664</c:v>
                </c:pt>
                <c:pt idx="536">
                  <c:v>41531.583333333336</c:v>
                </c:pt>
                <c:pt idx="537">
                  <c:v>41531.59375</c:v>
                </c:pt>
                <c:pt idx="538">
                  <c:v>41531.604166666664</c:v>
                </c:pt>
                <c:pt idx="539">
                  <c:v>41531.614583333336</c:v>
                </c:pt>
                <c:pt idx="540">
                  <c:v>41531.625</c:v>
                </c:pt>
                <c:pt idx="541">
                  <c:v>41531.635416666664</c:v>
                </c:pt>
                <c:pt idx="542">
                  <c:v>41531.645833333336</c:v>
                </c:pt>
                <c:pt idx="543">
                  <c:v>41531.65625</c:v>
                </c:pt>
                <c:pt idx="544">
                  <c:v>41531.666666666664</c:v>
                </c:pt>
                <c:pt idx="545">
                  <c:v>41531.677083333336</c:v>
                </c:pt>
                <c:pt idx="546">
                  <c:v>41531.6875</c:v>
                </c:pt>
                <c:pt idx="547">
                  <c:v>41531.697916666664</c:v>
                </c:pt>
                <c:pt idx="548">
                  <c:v>41531.708333333336</c:v>
                </c:pt>
                <c:pt idx="549">
                  <c:v>41531.71875</c:v>
                </c:pt>
                <c:pt idx="550">
                  <c:v>41531.729166666664</c:v>
                </c:pt>
                <c:pt idx="551">
                  <c:v>41531.739583333336</c:v>
                </c:pt>
                <c:pt idx="552">
                  <c:v>41531.75</c:v>
                </c:pt>
                <c:pt idx="553">
                  <c:v>41531.760416666664</c:v>
                </c:pt>
                <c:pt idx="554">
                  <c:v>41531.770833333336</c:v>
                </c:pt>
                <c:pt idx="555">
                  <c:v>41531.78125</c:v>
                </c:pt>
                <c:pt idx="556">
                  <c:v>41531.791666666664</c:v>
                </c:pt>
                <c:pt idx="557">
                  <c:v>41531.802083333336</c:v>
                </c:pt>
                <c:pt idx="558">
                  <c:v>41531.8125</c:v>
                </c:pt>
                <c:pt idx="559">
                  <c:v>41531.822916666664</c:v>
                </c:pt>
                <c:pt idx="560">
                  <c:v>41531.833333333336</c:v>
                </c:pt>
                <c:pt idx="561">
                  <c:v>41531.84375</c:v>
                </c:pt>
                <c:pt idx="562">
                  <c:v>41531.854166666664</c:v>
                </c:pt>
                <c:pt idx="563">
                  <c:v>41531.864583333336</c:v>
                </c:pt>
                <c:pt idx="564">
                  <c:v>41531.875</c:v>
                </c:pt>
                <c:pt idx="565">
                  <c:v>41531.885416666664</c:v>
                </c:pt>
                <c:pt idx="566">
                  <c:v>41531.895833333336</c:v>
                </c:pt>
                <c:pt idx="567">
                  <c:v>41531.90625</c:v>
                </c:pt>
                <c:pt idx="568">
                  <c:v>41531.916666666664</c:v>
                </c:pt>
                <c:pt idx="569">
                  <c:v>41531.927083333336</c:v>
                </c:pt>
                <c:pt idx="570">
                  <c:v>41531.9375</c:v>
                </c:pt>
                <c:pt idx="571">
                  <c:v>41531.947916666664</c:v>
                </c:pt>
                <c:pt idx="572">
                  <c:v>41531.958333333336</c:v>
                </c:pt>
                <c:pt idx="573">
                  <c:v>41531.96875</c:v>
                </c:pt>
                <c:pt idx="574">
                  <c:v>41531.979166666664</c:v>
                </c:pt>
                <c:pt idx="575">
                  <c:v>41531.989583333336</c:v>
                </c:pt>
                <c:pt idx="576">
                  <c:v>41532</c:v>
                </c:pt>
                <c:pt idx="577">
                  <c:v>41532.010416666664</c:v>
                </c:pt>
                <c:pt idx="578">
                  <c:v>41532.020833333336</c:v>
                </c:pt>
                <c:pt idx="579">
                  <c:v>41532.03125</c:v>
                </c:pt>
                <c:pt idx="580">
                  <c:v>41532.041666666664</c:v>
                </c:pt>
                <c:pt idx="581">
                  <c:v>41532.052083333336</c:v>
                </c:pt>
                <c:pt idx="582">
                  <c:v>41532.0625</c:v>
                </c:pt>
                <c:pt idx="583">
                  <c:v>41532.072916666664</c:v>
                </c:pt>
                <c:pt idx="584">
                  <c:v>41532.083333333336</c:v>
                </c:pt>
                <c:pt idx="585">
                  <c:v>41532.09375</c:v>
                </c:pt>
                <c:pt idx="586">
                  <c:v>41532.104166666664</c:v>
                </c:pt>
                <c:pt idx="587">
                  <c:v>41532.114583333336</c:v>
                </c:pt>
                <c:pt idx="588">
                  <c:v>41532.125</c:v>
                </c:pt>
                <c:pt idx="589">
                  <c:v>41532.135416666664</c:v>
                </c:pt>
                <c:pt idx="590">
                  <c:v>41532.145833333336</c:v>
                </c:pt>
                <c:pt idx="591">
                  <c:v>41532.15625</c:v>
                </c:pt>
                <c:pt idx="592">
                  <c:v>41532.166666666664</c:v>
                </c:pt>
                <c:pt idx="593">
                  <c:v>41532.177083333336</c:v>
                </c:pt>
                <c:pt idx="594">
                  <c:v>41532.1875</c:v>
                </c:pt>
                <c:pt idx="595">
                  <c:v>41532.197916666664</c:v>
                </c:pt>
                <c:pt idx="596">
                  <c:v>41532.208333333336</c:v>
                </c:pt>
                <c:pt idx="597">
                  <c:v>41532.21875</c:v>
                </c:pt>
                <c:pt idx="598">
                  <c:v>41532.229166666664</c:v>
                </c:pt>
                <c:pt idx="599">
                  <c:v>41532.239583333336</c:v>
                </c:pt>
                <c:pt idx="600">
                  <c:v>41532.25</c:v>
                </c:pt>
                <c:pt idx="601">
                  <c:v>41532.260416666664</c:v>
                </c:pt>
                <c:pt idx="602">
                  <c:v>41532.270833333336</c:v>
                </c:pt>
                <c:pt idx="603">
                  <c:v>41532.28125</c:v>
                </c:pt>
                <c:pt idx="604">
                  <c:v>41532.291666666664</c:v>
                </c:pt>
                <c:pt idx="605">
                  <c:v>41532.302083333336</c:v>
                </c:pt>
                <c:pt idx="606">
                  <c:v>41532.3125</c:v>
                </c:pt>
                <c:pt idx="607">
                  <c:v>41532.322916666664</c:v>
                </c:pt>
                <c:pt idx="608">
                  <c:v>41532.333333333336</c:v>
                </c:pt>
                <c:pt idx="609">
                  <c:v>41532.34375</c:v>
                </c:pt>
                <c:pt idx="610">
                  <c:v>41532.354166666664</c:v>
                </c:pt>
                <c:pt idx="611">
                  <c:v>41532.364583333336</c:v>
                </c:pt>
                <c:pt idx="612">
                  <c:v>41532.375</c:v>
                </c:pt>
                <c:pt idx="613">
                  <c:v>41532.385416666664</c:v>
                </c:pt>
                <c:pt idx="614">
                  <c:v>41532.395833333336</c:v>
                </c:pt>
                <c:pt idx="615">
                  <c:v>41532.40625</c:v>
                </c:pt>
                <c:pt idx="616">
                  <c:v>41532.416666666664</c:v>
                </c:pt>
                <c:pt idx="617">
                  <c:v>41532.427083333336</c:v>
                </c:pt>
                <c:pt idx="618">
                  <c:v>41532.4375</c:v>
                </c:pt>
                <c:pt idx="619">
                  <c:v>41532.447916666664</c:v>
                </c:pt>
                <c:pt idx="620">
                  <c:v>41532.458333333336</c:v>
                </c:pt>
                <c:pt idx="621">
                  <c:v>41532.46875</c:v>
                </c:pt>
                <c:pt idx="622">
                  <c:v>41532.479166666664</c:v>
                </c:pt>
                <c:pt idx="623">
                  <c:v>41532.489583333336</c:v>
                </c:pt>
                <c:pt idx="624">
                  <c:v>41532.5</c:v>
                </c:pt>
                <c:pt idx="625">
                  <c:v>41532.510416666664</c:v>
                </c:pt>
                <c:pt idx="626">
                  <c:v>41532.520833333336</c:v>
                </c:pt>
                <c:pt idx="627">
                  <c:v>41532.53125</c:v>
                </c:pt>
                <c:pt idx="628">
                  <c:v>41532.541666666664</c:v>
                </c:pt>
                <c:pt idx="629">
                  <c:v>41532.552083333336</c:v>
                </c:pt>
                <c:pt idx="630">
                  <c:v>41532.5625</c:v>
                </c:pt>
                <c:pt idx="631">
                  <c:v>41532.572916666664</c:v>
                </c:pt>
                <c:pt idx="632">
                  <c:v>41532.583333333336</c:v>
                </c:pt>
                <c:pt idx="633">
                  <c:v>41532.59375</c:v>
                </c:pt>
                <c:pt idx="634">
                  <c:v>41532.604166666664</c:v>
                </c:pt>
                <c:pt idx="635">
                  <c:v>41532.614583333336</c:v>
                </c:pt>
                <c:pt idx="636">
                  <c:v>41532.625</c:v>
                </c:pt>
                <c:pt idx="637">
                  <c:v>41532.635416666664</c:v>
                </c:pt>
                <c:pt idx="638">
                  <c:v>41532.645833333336</c:v>
                </c:pt>
                <c:pt idx="639">
                  <c:v>41532.65625</c:v>
                </c:pt>
                <c:pt idx="640">
                  <c:v>41532.666666666664</c:v>
                </c:pt>
                <c:pt idx="641">
                  <c:v>41532.677083333336</c:v>
                </c:pt>
                <c:pt idx="642">
                  <c:v>41532.6875</c:v>
                </c:pt>
                <c:pt idx="643">
                  <c:v>41532.697916666664</c:v>
                </c:pt>
                <c:pt idx="644">
                  <c:v>41532.708333333336</c:v>
                </c:pt>
                <c:pt idx="645">
                  <c:v>41532.71875</c:v>
                </c:pt>
                <c:pt idx="646">
                  <c:v>41532.729166666664</c:v>
                </c:pt>
                <c:pt idx="647">
                  <c:v>41532.739583333336</c:v>
                </c:pt>
                <c:pt idx="648">
                  <c:v>41532.75</c:v>
                </c:pt>
                <c:pt idx="649">
                  <c:v>41532.760416666664</c:v>
                </c:pt>
                <c:pt idx="650">
                  <c:v>41532.770833333336</c:v>
                </c:pt>
                <c:pt idx="651">
                  <c:v>41532.78125</c:v>
                </c:pt>
                <c:pt idx="652">
                  <c:v>41532.791666666664</c:v>
                </c:pt>
                <c:pt idx="653">
                  <c:v>41532.802083333336</c:v>
                </c:pt>
                <c:pt idx="654">
                  <c:v>41532.8125</c:v>
                </c:pt>
                <c:pt idx="655">
                  <c:v>41532.822916666664</c:v>
                </c:pt>
                <c:pt idx="656">
                  <c:v>41532.833333333336</c:v>
                </c:pt>
                <c:pt idx="657">
                  <c:v>41532.84375</c:v>
                </c:pt>
                <c:pt idx="658">
                  <c:v>41532.854166666664</c:v>
                </c:pt>
                <c:pt idx="659">
                  <c:v>41532.864583333336</c:v>
                </c:pt>
                <c:pt idx="660">
                  <c:v>41532.875</c:v>
                </c:pt>
                <c:pt idx="661">
                  <c:v>41532.885416666664</c:v>
                </c:pt>
                <c:pt idx="662">
                  <c:v>41532.895833333336</c:v>
                </c:pt>
                <c:pt idx="663">
                  <c:v>41532.90625</c:v>
                </c:pt>
                <c:pt idx="664">
                  <c:v>41532.916666666664</c:v>
                </c:pt>
                <c:pt idx="665">
                  <c:v>41532.927083333336</c:v>
                </c:pt>
                <c:pt idx="666">
                  <c:v>41532.9375</c:v>
                </c:pt>
                <c:pt idx="667">
                  <c:v>41532.947916666664</c:v>
                </c:pt>
                <c:pt idx="668">
                  <c:v>41532.958333333336</c:v>
                </c:pt>
                <c:pt idx="669">
                  <c:v>41532.96875</c:v>
                </c:pt>
                <c:pt idx="670">
                  <c:v>41532.979166666664</c:v>
                </c:pt>
                <c:pt idx="671">
                  <c:v>41532.989583333336</c:v>
                </c:pt>
                <c:pt idx="672">
                  <c:v>41533</c:v>
                </c:pt>
                <c:pt idx="673">
                  <c:v>41533.010416666664</c:v>
                </c:pt>
                <c:pt idx="674">
                  <c:v>41533.020833333336</c:v>
                </c:pt>
                <c:pt idx="675">
                  <c:v>41533.03125</c:v>
                </c:pt>
                <c:pt idx="676">
                  <c:v>41533.041666666664</c:v>
                </c:pt>
                <c:pt idx="677">
                  <c:v>41533.052083333336</c:v>
                </c:pt>
                <c:pt idx="678">
                  <c:v>41533.0625</c:v>
                </c:pt>
                <c:pt idx="679">
                  <c:v>41533.072916666664</c:v>
                </c:pt>
                <c:pt idx="680">
                  <c:v>41533.083333333336</c:v>
                </c:pt>
                <c:pt idx="681">
                  <c:v>41533.09375</c:v>
                </c:pt>
                <c:pt idx="682">
                  <c:v>41533.104166666664</c:v>
                </c:pt>
                <c:pt idx="683">
                  <c:v>41533.114583333336</c:v>
                </c:pt>
                <c:pt idx="684">
                  <c:v>41533.125</c:v>
                </c:pt>
                <c:pt idx="685">
                  <c:v>41533.135416666664</c:v>
                </c:pt>
                <c:pt idx="686">
                  <c:v>41533.145833333336</c:v>
                </c:pt>
                <c:pt idx="687">
                  <c:v>41533.15625</c:v>
                </c:pt>
                <c:pt idx="688">
                  <c:v>41533.166666666664</c:v>
                </c:pt>
                <c:pt idx="689">
                  <c:v>41533.177083333336</c:v>
                </c:pt>
                <c:pt idx="690">
                  <c:v>41533.1875</c:v>
                </c:pt>
                <c:pt idx="691">
                  <c:v>41533.197916666664</c:v>
                </c:pt>
                <c:pt idx="692">
                  <c:v>41533.208333333336</c:v>
                </c:pt>
                <c:pt idx="693">
                  <c:v>41533.21875</c:v>
                </c:pt>
                <c:pt idx="694">
                  <c:v>41533.229166666664</c:v>
                </c:pt>
                <c:pt idx="695">
                  <c:v>41533.239583333336</c:v>
                </c:pt>
                <c:pt idx="696">
                  <c:v>41533.25</c:v>
                </c:pt>
                <c:pt idx="697">
                  <c:v>41533.260416666664</c:v>
                </c:pt>
                <c:pt idx="698">
                  <c:v>41533.270833333336</c:v>
                </c:pt>
                <c:pt idx="699">
                  <c:v>41533.28125</c:v>
                </c:pt>
                <c:pt idx="700">
                  <c:v>41533.291666666664</c:v>
                </c:pt>
                <c:pt idx="701">
                  <c:v>41533.302083333336</c:v>
                </c:pt>
                <c:pt idx="702">
                  <c:v>41533.3125</c:v>
                </c:pt>
                <c:pt idx="703">
                  <c:v>41533.322916666664</c:v>
                </c:pt>
                <c:pt idx="704">
                  <c:v>41533.333333333336</c:v>
                </c:pt>
                <c:pt idx="705">
                  <c:v>41533.34375</c:v>
                </c:pt>
                <c:pt idx="706">
                  <c:v>41533.354166666664</c:v>
                </c:pt>
                <c:pt idx="707">
                  <c:v>41533.364583333336</c:v>
                </c:pt>
                <c:pt idx="708">
                  <c:v>41533.375</c:v>
                </c:pt>
                <c:pt idx="709">
                  <c:v>41533.385416666664</c:v>
                </c:pt>
                <c:pt idx="710">
                  <c:v>41533.395833333336</c:v>
                </c:pt>
                <c:pt idx="711">
                  <c:v>41533.40625</c:v>
                </c:pt>
                <c:pt idx="712">
                  <c:v>41533.416666666664</c:v>
                </c:pt>
                <c:pt idx="713">
                  <c:v>41533.427083333336</c:v>
                </c:pt>
                <c:pt idx="714">
                  <c:v>41533.4375</c:v>
                </c:pt>
                <c:pt idx="715">
                  <c:v>41533.447916666664</c:v>
                </c:pt>
                <c:pt idx="716">
                  <c:v>41533.458333333336</c:v>
                </c:pt>
                <c:pt idx="717">
                  <c:v>41533.46875</c:v>
                </c:pt>
                <c:pt idx="718">
                  <c:v>41533.479166666664</c:v>
                </c:pt>
                <c:pt idx="719">
                  <c:v>41533.489583333336</c:v>
                </c:pt>
                <c:pt idx="720">
                  <c:v>41533.5</c:v>
                </c:pt>
                <c:pt idx="721">
                  <c:v>41533.510416666664</c:v>
                </c:pt>
                <c:pt idx="722">
                  <c:v>41533.520833333336</c:v>
                </c:pt>
                <c:pt idx="723">
                  <c:v>41533.53125</c:v>
                </c:pt>
                <c:pt idx="724">
                  <c:v>41533.541666666664</c:v>
                </c:pt>
                <c:pt idx="725">
                  <c:v>41533.552083333336</c:v>
                </c:pt>
                <c:pt idx="726">
                  <c:v>41533.5625</c:v>
                </c:pt>
                <c:pt idx="727">
                  <c:v>41533.572916666664</c:v>
                </c:pt>
                <c:pt idx="728">
                  <c:v>41533.583333333336</c:v>
                </c:pt>
                <c:pt idx="729">
                  <c:v>41533.59375</c:v>
                </c:pt>
                <c:pt idx="730">
                  <c:v>41533.604166666664</c:v>
                </c:pt>
                <c:pt idx="731">
                  <c:v>41533.614583333336</c:v>
                </c:pt>
                <c:pt idx="732">
                  <c:v>41533.625</c:v>
                </c:pt>
                <c:pt idx="733">
                  <c:v>41533.635416666664</c:v>
                </c:pt>
                <c:pt idx="734">
                  <c:v>41533.645833333336</c:v>
                </c:pt>
                <c:pt idx="735">
                  <c:v>41533.65625</c:v>
                </c:pt>
                <c:pt idx="736">
                  <c:v>41533.666666666664</c:v>
                </c:pt>
                <c:pt idx="737">
                  <c:v>41533.677083333336</c:v>
                </c:pt>
                <c:pt idx="738">
                  <c:v>41533.6875</c:v>
                </c:pt>
                <c:pt idx="739">
                  <c:v>41533.697916666664</c:v>
                </c:pt>
                <c:pt idx="740">
                  <c:v>41533.708333333336</c:v>
                </c:pt>
                <c:pt idx="741">
                  <c:v>41533.71875</c:v>
                </c:pt>
                <c:pt idx="742">
                  <c:v>41533.729166666664</c:v>
                </c:pt>
                <c:pt idx="743">
                  <c:v>41533.739583333336</c:v>
                </c:pt>
                <c:pt idx="744">
                  <c:v>41533.75</c:v>
                </c:pt>
                <c:pt idx="745">
                  <c:v>41533.760416666664</c:v>
                </c:pt>
                <c:pt idx="746">
                  <c:v>41533.770833333336</c:v>
                </c:pt>
                <c:pt idx="747">
                  <c:v>41533.78125</c:v>
                </c:pt>
                <c:pt idx="748">
                  <c:v>41533.791666666664</c:v>
                </c:pt>
                <c:pt idx="749">
                  <c:v>41533.802083333336</c:v>
                </c:pt>
                <c:pt idx="750">
                  <c:v>41533.8125</c:v>
                </c:pt>
                <c:pt idx="751">
                  <c:v>41533.822916666664</c:v>
                </c:pt>
                <c:pt idx="752">
                  <c:v>41533.833333333336</c:v>
                </c:pt>
                <c:pt idx="753">
                  <c:v>41533.84375</c:v>
                </c:pt>
                <c:pt idx="754">
                  <c:v>41533.854166666664</c:v>
                </c:pt>
                <c:pt idx="755">
                  <c:v>41533.864583333336</c:v>
                </c:pt>
                <c:pt idx="756">
                  <c:v>41533.875</c:v>
                </c:pt>
                <c:pt idx="757">
                  <c:v>41533.885416666664</c:v>
                </c:pt>
                <c:pt idx="758">
                  <c:v>41533.895833333336</c:v>
                </c:pt>
                <c:pt idx="759">
                  <c:v>41533.90625</c:v>
                </c:pt>
                <c:pt idx="760">
                  <c:v>41533.916666666664</c:v>
                </c:pt>
                <c:pt idx="761">
                  <c:v>41533.927083333336</c:v>
                </c:pt>
                <c:pt idx="762">
                  <c:v>41533.9375</c:v>
                </c:pt>
                <c:pt idx="763">
                  <c:v>41533.947916666664</c:v>
                </c:pt>
                <c:pt idx="764">
                  <c:v>41533.958333333336</c:v>
                </c:pt>
                <c:pt idx="765">
                  <c:v>41533.96875</c:v>
                </c:pt>
                <c:pt idx="766">
                  <c:v>41533.979166666664</c:v>
                </c:pt>
                <c:pt idx="767">
                  <c:v>41533.989583333336</c:v>
                </c:pt>
                <c:pt idx="768">
                  <c:v>41534</c:v>
                </c:pt>
                <c:pt idx="769">
                  <c:v>41534.010416666664</c:v>
                </c:pt>
                <c:pt idx="770">
                  <c:v>41534.020833333336</c:v>
                </c:pt>
                <c:pt idx="771">
                  <c:v>41534.03125</c:v>
                </c:pt>
                <c:pt idx="772">
                  <c:v>41534.041666666664</c:v>
                </c:pt>
                <c:pt idx="773">
                  <c:v>41534.052083333336</c:v>
                </c:pt>
                <c:pt idx="774">
                  <c:v>41534.0625</c:v>
                </c:pt>
                <c:pt idx="775">
                  <c:v>41534.072916666664</c:v>
                </c:pt>
                <c:pt idx="776">
                  <c:v>41534.083333333336</c:v>
                </c:pt>
                <c:pt idx="777">
                  <c:v>41534.09375</c:v>
                </c:pt>
                <c:pt idx="778">
                  <c:v>41534.104166666664</c:v>
                </c:pt>
                <c:pt idx="779">
                  <c:v>41534.114583333336</c:v>
                </c:pt>
                <c:pt idx="780">
                  <c:v>41534.125</c:v>
                </c:pt>
                <c:pt idx="781">
                  <c:v>41534.135416666664</c:v>
                </c:pt>
                <c:pt idx="782">
                  <c:v>41534.145833333336</c:v>
                </c:pt>
                <c:pt idx="783">
                  <c:v>41534.15625</c:v>
                </c:pt>
                <c:pt idx="784">
                  <c:v>41534.166666666664</c:v>
                </c:pt>
                <c:pt idx="785">
                  <c:v>41534.177083333336</c:v>
                </c:pt>
                <c:pt idx="786">
                  <c:v>41534.1875</c:v>
                </c:pt>
                <c:pt idx="787">
                  <c:v>41534.197916666664</c:v>
                </c:pt>
                <c:pt idx="788">
                  <c:v>41534.208333333336</c:v>
                </c:pt>
                <c:pt idx="789">
                  <c:v>41534.21875</c:v>
                </c:pt>
                <c:pt idx="790">
                  <c:v>41534.229166666664</c:v>
                </c:pt>
                <c:pt idx="791">
                  <c:v>41534.239583333336</c:v>
                </c:pt>
                <c:pt idx="792">
                  <c:v>41534.25</c:v>
                </c:pt>
                <c:pt idx="793">
                  <c:v>41534.260416666664</c:v>
                </c:pt>
                <c:pt idx="794">
                  <c:v>41534.270833333336</c:v>
                </c:pt>
                <c:pt idx="795">
                  <c:v>41534.28125</c:v>
                </c:pt>
                <c:pt idx="796">
                  <c:v>41534.291666666664</c:v>
                </c:pt>
                <c:pt idx="797">
                  <c:v>41534.302083333336</c:v>
                </c:pt>
                <c:pt idx="798">
                  <c:v>41534.3125</c:v>
                </c:pt>
                <c:pt idx="799">
                  <c:v>41534.322916666664</c:v>
                </c:pt>
                <c:pt idx="800">
                  <c:v>41534.333333333336</c:v>
                </c:pt>
                <c:pt idx="801">
                  <c:v>41534.34375</c:v>
                </c:pt>
                <c:pt idx="802">
                  <c:v>41534.354166666664</c:v>
                </c:pt>
                <c:pt idx="803">
                  <c:v>41534.364583333336</c:v>
                </c:pt>
                <c:pt idx="804">
                  <c:v>41534.375</c:v>
                </c:pt>
                <c:pt idx="805">
                  <c:v>41534.385416666664</c:v>
                </c:pt>
                <c:pt idx="806">
                  <c:v>41534.395833333336</c:v>
                </c:pt>
                <c:pt idx="807">
                  <c:v>41534.40625</c:v>
                </c:pt>
                <c:pt idx="808">
                  <c:v>41534.416666666664</c:v>
                </c:pt>
                <c:pt idx="809">
                  <c:v>41534.427083333336</c:v>
                </c:pt>
                <c:pt idx="810">
                  <c:v>41534.4375</c:v>
                </c:pt>
                <c:pt idx="811">
                  <c:v>41534.447916666664</c:v>
                </c:pt>
                <c:pt idx="812">
                  <c:v>41534.458333333336</c:v>
                </c:pt>
                <c:pt idx="813">
                  <c:v>41534.46875</c:v>
                </c:pt>
                <c:pt idx="814">
                  <c:v>41534.479166666664</c:v>
                </c:pt>
                <c:pt idx="815">
                  <c:v>41534.489583333336</c:v>
                </c:pt>
                <c:pt idx="816">
                  <c:v>41534.5</c:v>
                </c:pt>
                <c:pt idx="817">
                  <c:v>41534.510416666664</c:v>
                </c:pt>
                <c:pt idx="818">
                  <c:v>41534.520833333336</c:v>
                </c:pt>
                <c:pt idx="819">
                  <c:v>41534.53125</c:v>
                </c:pt>
                <c:pt idx="820">
                  <c:v>41534.541666666664</c:v>
                </c:pt>
                <c:pt idx="821">
                  <c:v>41534.552083333336</c:v>
                </c:pt>
                <c:pt idx="822">
                  <c:v>41534.5625</c:v>
                </c:pt>
                <c:pt idx="823">
                  <c:v>41534.572916666664</c:v>
                </c:pt>
                <c:pt idx="824">
                  <c:v>41534.583333333336</c:v>
                </c:pt>
                <c:pt idx="825">
                  <c:v>41534.59375</c:v>
                </c:pt>
                <c:pt idx="826">
                  <c:v>41534.604166666664</c:v>
                </c:pt>
                <c:pt idx="827">
                  <c:v>41534.614583333336</c:v>
                </c:pt>
                <c:pt idx="828">
                  <c:v>41534.625</c:v>
                </c:pt>
                <c:pt idx="829">
                  <c:v>41534.635416666664</c:v>
                </c:pt>
                <c:pt idx="830">
                  <c:v>41534.645833333336</c:v>
                </c:pt>
                <c:pt idx="831">
                  <c:v>41534.65625</c:v>
                </c:pt>
                <c:pt idx="832">
                  <c:v>41534.666666666664</c:v>
                </c:pt>
                <c:pt idx="833">
                  <c:v>41534.677083333336</c:v>
                </c:pt>
                <c:pt idx="834">
                  <c:v>41534.6875</c:v>
                </c:pt>
                <c:pt idx="835">
                  <c:v>41534.697916666664</c:v>
                </c:pt>
                <c:pt idx="836">
                  <c:v>41534.708333333336</c:v>
                </c:pt>
                <c:pt idx="837">
                  <c:v>41534.71875</c:v>
                </c:pt>
                <c:pt idx="838">
                  <c:v>41534.729166666664</c:v>
                </c:pt>
                <c:pt idx="839">
                  <c:v>41534.739583333336</c:v>
                </c:pt>
                <c:pt idx="840">
                  <c:v>41534.75</c:v>
                </c:pt>
                <c:pt idx="841">
                  <c:v>41534.760416666664</c:v>
                </c:pt>
                <c:pt idx="842">
                  <c:v>41534.770833333336</c:v>
                </c:pt>
                <c:pt idx="843">
                  <c:v>41534.78125</c:v>
                </c:pt>
                <c:pt idx="844">
                  <c:v>41534.791666666664</c:v>
                </c:pt>
                <c:pt idx="845">
                  <c:v>41534.802083333336</c:v>
                </c:pt>
                <c:pt idx="846">
                  <c:v>41534.8125</c:v>
                </c:pt>
                <c:pt idx="847">
                  <c:v>41534.822916666664</c:v>
                </c:pt>
                <c:pt idx="848">
                  <c:v>41534.833333333336</c:v>
                </c:pt>
                <c:pt idx="849">
                  <c:v>41534.84375</c:v>
                </c:pt>
                <c:pt idx="850">
                  <c:v>41534.854166666664</c:v>
                </c:pt>
                <c:pt idx="851">
                  <c:v>41534.864583333336</c:v>
                </c:pt>
                <c:pt idx="852">
                  <c:v>41534.875</c:v>
                </c:pt>
                <c:pt idx="853">
                  <c:v>41534.885416666664</c:v>
                </c:pt>
                <c:pt idx="854">
                  <c:v>41534.895833333336</c:v>
                </c:pt>
                <c:pt idx="855">
                  <c:v>41534.90625</c:v>
                </c:pt>
                <c:pt idx="856">
                  <c:v>41534.916666666664</c:v>
                </c:pt>
                <c:pt idx="857">
                  <c:v>41534.927083333336</c:v>
                </c:pt>
                <c:pt idx="858">
                  <c:v>41534.9375</c:v>
                </c:pt>
                <c:pt idx="859">
                  <c:v>41534.947916666664</c:v>
                </c:pt>
                <c:pt idx="860">
                  <c:v>41534.958333333336</c:v>
                </c:pt>
                <c:pt idx="861">
                  <c:v>41534.96875</c:v>
                </c:pt>
                <c:pt idx="862">
                  <c:v>41534.979166666664</c:v>
                </c:pt>
                <c:pt idx="863">
                  <c:v>41534.989583333336</c:v>
                </c:pt>
                <c:pt idx="864">
                  <c:v>41535</c:v>
                </c:pt>
                <c:pt idx="865">
                  <c:v>41535.010416666664</c:v>
                </c:pt>
                <c:pt idx="866">
                  <c:v>41535.020833333336</c:v>
                </c:pt>
                <c:pt idx="867">
                  <c:v>41535.03125</c:v>
                </c:pt>
                <c:pt idx="868">
                  <c:v>41535.041666666664</c:v>
                </c:pt>
                <c:pt idx="869">
                  <c:v>41535.052083333336</c:v>
                </c:pt>
                <c:pt idx="870">
                  <c:v>41535.0625</c:v>
                </c:pt>
                <c:pt idx="871">
                  <c:v>41535.072916666664</c:v>
                </c:pt>
                <c:pt idx="872">
                  <c:v>41535.083333333336</c:v>
                </c:pt>
                <c:pt idx="873">
                  <c:v>41535.09375</c:v>
                </c:pt>
                <c:pt idx="874">
                  <c:v>41535.104166666664</c:v>
                </c:pt>
                <c:pt idx="875">
                  <c:v>41535.114583333336</c:v>
                </c:pt>
                <c:pt idx="876">
                  <c:v>41535.125</c:v>
                </c:pt>
                <c:pt idx="877">
                  <c:v>41535.135416666664</c:v>
                </c:pt>
                <c:pt idx="878">
                  <c:v>41535.145833333336</c:v>
                </c:pt>
                <c:pt idx="879">
                  <c:v>41535.15625</c:v>
                </c:pt>
                <c:pt idx="880">
                  <c:v>41535.166666666664</c:v>
                </c:pt>
                <c:pt idx="881">
                  <c:v>41535.177083333336</c:v>
                </c:pt>
                <c:pt idx="882">
                  <c:v>41535.1875</c:v>
                </c:pt>
                <c:pt idx="883">
                  <c:v>41535.197916666664</c:v>
                </c:pt>
                <c:pt idx="884">
                  <c:v>41535.208333333336</c:v>
                </c:pt>
                <c:pt idx="885">
                  <c:v>41535.21875</c:v>
                </c:pt>
                <c:pt idx="886">
                  <c:v>41535.229166666664</c:v>
                </c:pt>
                <c:pt idx="887">
                  <c:v>41535.239583333336</c:v>
                </c:pt>
                <c:pt idx="888">
                  <c:v>41535.25</c:v>
                </c:pt>
                <c:pt idx="889">
                  <c:v>41535.260416666664</c:v>
                </c:pt>
                <c:pt idx="890">
                  <c:v>41535.270833333336</c:v>
                </c:pt>
                <c:pt idx="891">
                  <c:v>41535.28125</c:v>
                </c:pt>
                <c:pt idx="892">
                  <c:v>41535.291666666664</c:v>
                </c:pt>
                <c:pt idx="893">
                  <c:v>41535.302083333336</c:v>
                </c:pt>
                <c:pt idx="894">
                  <c:v>41535.3125</c:v>
                </c:pt>
                <c:pt idx="895">
                  <c:v>41535.322916666664</c:v>
                </c:pt>
                <c:pt idx="896">
                  <c:v>41535.333333333336</c:v>
                </c:pt>
                <c:pt idx="897">
                  <c:v>41535.34375</c:v>
                </c:pt>
                <c:pt idx="898">
                  <c:v>41535.354166666664</c:v>
                </c:pt>
                <c:pt idx="899">
                  <c:v>41535.364583333336</c:v>
                </c:pt>
                <c:pt idx="900">
                  <c:v>41535.375</c:v>
                </c:pt>
                <c:pt idx="901">
                  <c:v>41535.385416666664</c:v>
                </c:pt>
                <c:pt idx="902">
                  <c:v>41535.395833333336</c:v>
                </c:pt>
                <c:pt idx="903">
                  <c:v>41535.40625</c:v>
                </c:pt>
                <c:pt idx="904">
                  <c:v>41535.416666666664</c:v>
                </c:pt>
                <c:pt idx="905">
                  <c:v>41535.427083333336</c:v>
                </c:pt>
                <c:pt idx="906">
                  <c:v>41535.4375</c:v>
                </c:pt>
                <c:pt idx="907">
                  <c:v>41535.447916666664</c:v>
                </c:pt>
                <c:pt idx="908">
                  <c:v>41535.458333333336</c:v>
                </c:pt>
                <c:pt idx="909">
                  <c:v>41535.46875</c:v>
                </c:pt>
                <c:pt idx="910">
                  <c:v>41535.479166666664</c:v>
                </c:pt>
                <c:pt idx="911">
                  <c:v>41535.489583333336</c:v>
                </c:pt>
                <c:pt idx="912">
                  <c:v>41535.5</c:v>
                </c:pt>
                <c:pt idx="913">
                  <c:v>41535.510416666664</c:v>
                </c:pt>
                <c:pt idx="914">
                  <c:v>41535.520833333336</c:v>
                </c:pt>
                <c:pt idx="915">
                  <c:v>41535.53125</c:v>
                </c:pt>
                <c:pt idx="916">
                  <c:v>41535.541666666664</c:v>
                </c:pt>
                <c:pt idx="917">
                  <c:v>41535.552083333336</c:v>
                </c:pt>
                <c:pt idx="918">
                  <c:v>41535.5625</c:v>
                </c:pt>
                <c:pt idx="919">
                  <c:v>41535.572916666664</c:v>
                </c:pt>
                <c:pt idx="920">
                  <c:v>41535.583333333336</c:v>
                </c:pt>
                <c:pt idx="921">
                  <c:v>41535.59375</c:v>
                </c:pt>
                <c:pt idx="922">
                  <c:v>41535.604166666664</c:v>
                </c:pt>
                <c:pt idx="923">
                  <c:v>41535.614583333336</c:v>
                </c:pt>
                <c:pt idx="924">
                  <c:v>41535.625</c:v>
                </c:pt>
                <c:pt idx="925">
                  <c:v>41535.635416666664</c:v>
                </c:pt>
                <c:pt idx="926">
                  <c:v>41535.645833333336</c:v>
                </c:pt>
                <c:pt idx="927">
                  <c:v>41535.65625</c:v>
                </c:pt>
                <c:pt idx="928">
                  <c:v>41535.666666666664</c:v>
                </c:pt>
                <c:pt idx="929">
                  <c:v>41535.677083333336</c:v>
                </c:pt>
                <c:pt idx="930">
                  <c:v>41535.6875</c:v>
                </c:pt>
                <c:pt idx="931">
                  <c:v>41535.697916666664</c:v>
                </c:pt>
                <c:pt idx="932">
                  <c:v>41535.708333333336</c:v>
                </c:pt>
                <c:pt idx="933">
                  <c:v>41535.71875</c:v>
                </c:pt>
                <c:pt idx="934">
                  <c:v>41535.729166666664</c:v>
                </c:pt>
                <c:pt idx="935">
                  <c:v>41535.739583333336</c:v>
                </c:pt>
                <c:pt idx="936">
                  <c:v>41535.75</c:v>
                </c:pt>
                <c:pt idx="937">
                  <c:v>41535.760416666664</c:v>
                </c:pt>
                <c:pt idx="938">
                  <c:v>41535.770833333336</c:v>
                </c:pt>
                <c:pt idx="939">
                  <c:v>41535.78125</c:v>
                </c:pt>
                <c:pt idx="940">
                  <c:v>41535.791666666664</c:v>
                </c:pt>
                <c:pt idx="941">
                  <c:v>41535.802083333336</c:v>
                </c:pt>
                <c:pt idx="942">
                  <c:v>41535.8125</c:v>
                </c:pt>
                <c:pt idx="943">
                  <c:v>41535.822916666664</c:v>
                </c:pt>
                <c:pt idx="944">
                  <c:v>41535.833333333336</c:v>
                </c:pt>
                <c:pt idx="945">
                  <c:v>41535.84375</c:v>
                </c:pt>
                <c:pt idx="946">
                  <c:v>41535.854166666664</c:v>
                </c:pt>
                <c:pt idx="947">
                  <c:v>41535.864583333336</c:v>
                </c:pt>
                <c:pt idx="948">
                  <c:v>41535.875</c:v>
                </c:pt>
                <c:pt idx="949">
                  <c:v>41535.885416666664</c:v>
                </c:pt>
                <c:pt idx="950">
                  <c:v>41535.895833333336</c:v>
                </c:pt>
                <c:pt idx="951">
                  <c:v>41535.90625</c:v>
                </c:pt>
                <c:pt idx="952">
                  <c:v>41535.916666666664</c:v>
                </c:pt>
                <c:pt idx="953">
                  <c:v>41535.927083333336</c:v>
                </c:pt>
                <c:pt idx="954">
                  <c:v>41535.9375</c:v>
                </c:pt>
                <c:pt idx="955">
                  <c:v>41535.947916666664</c:v>
                </c:pt>
                <c:pt idx="956">
                  <c:v>41535.958333333336</c:v>
                </c:pt>
                <c:pt idx="957">
                  <c:v>41535.96875</c:v>
                </c:pt>
                <c:pt idx="958">
                  <c:v>41535.979166666664</c:v>
                </c:pt>
                <c:pt idx="959">
                  <c:v>41535.989583333336</c:v>
                </c:pt>
                <c:pt idx="960">
                  <c:v>41536</c:v>
                </c:pt>
                <c:pt idx="961">
                  <c:v>41536.010416666664</c:v>
                </c:pt>
                <c:pt idx="962">
                  <c:v>41536.020833333336</c:v>
                </c:pt>
                <c:pt idx="963">
                  <c:v>41536.03125</c:v>
                </c:pt>
                <c:pt idx="964">
                  <c:v>41536.041666666664</c:v>
                </c:pt>
                <c:pt idx="965">
                  <c:v>41536.052083333336</c:v>
                </c:pt>
                <c:pt idx="966">
                  <c:v>41536.0625</c:v>
                </c:pt>
                <c:pt idx="967">
                  <c:v>41536.072916666664</c:v>
                </c:pt>
                <c:pt idx="968">
                  <c:v>41536.083333333336</c:v>
                </c:pt>
                <c:pt idx="969">
                  <c:v>41536.09375</c:v>
                </c:pt>
                <c:pt idx="970">
                  <c:v>41536.104166666664</c:v>
                </c:pt>
                <c:pt idx="971">
                  <c:v>41536.114583333336</c:v>
                </c:pt>
                <c:pt idx="972">
                  <c:v>41536.125</c:v>
                </c:pt>
                <c:pt idx="973">
                  <c:v>41536.135416666664</c:v>
                </c:pt>
                <c:pt idx="974">
                  <c:v>41536.145833333336</c:v>
                </c:pt>
                <c:pt idx="975">
                  <c:v>41536.15625</c:v>
                </c:pt>
                <c:pt idx="976">
                  <c:v>41536.166666666664</c:v>
                </c:pt>
                <c:pt idx="977">
                  <c:v>41536.177083333336</c:v>
                </c:pt>
                <c:pt idx="978">
                  <c:v>41536.1875</c:v>
                </c:pt>
                <c:pt idx="979">
                  <c:v>41536.197916666664</c:v>
                </c:pt>
                <c:pt idx="980">
                  <c:v>41536.208333333336</c:v>
                </c:pt>
                <c:pt idx="981">
                  <c:v>41536.21875</c:v>
                </c:pt>
                <c:pt idx="982">
                  <c:v>41536.229166666664</c:v>
                </c:pt>
                <c:pt idx="983">
                  <c:v>41536.239583333336</c:v>
                </c:pt>
                <c:pt idx="984">
                  <c:v>41536.25</c:v>
                </c:pt>
                <c:pt idx="985">
                  <c:v>41536.260416666664</c:v>
                </c:pt>
                <c:pt idx="986">
                  <c:v>41536.270833333336</c:v>
                </c:pt>
                <c:pt idx="987">
                  <c:v>41536.28125</c:v>
                </c:pt>
                <c:pt idx="988">
                  <c:v>41536.291666666664</c:v>
                </c:pt>
                <c:pt idx="989">
                  <c:v>41536.302083333336</c:v>
                </c:pt>
                <c:pt idx="990">
                  <c:v>41536.3125</c:v>
                </c:pt>
                <c:pt idx="991">
                  <c:v>41536.322916666664</c:v>
                </c:pt>
                <c:pt idx="992">
                  <c:v>41536.333333333336</c:v>
                </c:pt>
                <c:pt idx="993">
                  <c:v>41536.34375</c:v>
                </c:pt>
                <c:pt idx="994">
                  <c:v>41536.354166666664</c:v>
                </c:pt>
                <c:pt idx="995">
                  <c:v>41536.364583333336</c:v>
                </c:pt>
                <c:pt idx="996">
                  <c:v>41536.375</c:v>
                </c:pt>
                <c:pt idx="997">
                  <c:v>41536.385416666664</c:v>
                </c:pt>
                <c:pt idx="998">
                  <c:v>41536.395833333336</c:v>
                </c:pt>
                <c:pt idx="999">
                  <c:v>41536.40625</c:v>
                </c:pt>
                <c:pt idx="1000">
                  <c:v>41536.416666666664</c:v>
                </c:pt>
                <c:pt idx="1001">
                  <c:v>41536.427083333336</c:v>
                </c:pt>
                <c:pt idx="1002">
                  <c:v>41536.4375</c:v>
                </c:pt>
                <c:pt idx="1003">
                  <c:v>41536.447916666664</c:v>
                </c:pt>
                <c:pt idx="1004">
                  <c:v>41536.458333333336</c:v>
                </c:pt>
                <c:pt idx="1005">
                  <c:v>41536.46875</c:v>
                </c:pt>
                <c:pt idx="1006">
                  <c:v>41536.479166666664</c:v>
                </c:pt>
                <c:pt idx="1007">
                  <c:v>41536.489583333336</c:v>
                </c:pt>
                <c:pt idx="1008">
                  <c:v>41536.5</c:v>
                </c:pt>
                <c:pt idx="1009">
                  <c:v>41536.510416666664</c:v>
                </c:pt>
                <c:pt idx="1010">
                  <c:v>41536.520833333336</c:v>
                </c:pt>
                <c:pt idx="1011">
                  <c:v>41536.53125</c:v>
                </c:pt>
                <c:pt idx="1012">
                  <c:v>41536.541666666664</c:v>
                </c:pt>
                <c:pt idx="1013">
                  <c:v>41536.552083333336</c:v>
                </c:pt>
                <c:pt idx="1014">
                  <c:v>41536.5625</c:v>
                </c:pt>
                <c:pt idx="1015">
                  <c:v>41536.572916666664</c:v>
                </c:pt>
                <c:pt idx="1016">
                  <c:v>41536.583333333336</c:v>
                </c:pt>
                <c:pt idx="1017">
                  <c:v>41536.59375</c:v>
                </c:pt>
                <c:pt idx="1018">
                  <c:v>41536.604166666664</c:v>
                </c:pt>
                <c:pt idx="1019">
                  <c:v>41536.614583333336</c:v>
                </c:pt>
                <c:pt idx="1020">
                  <c:v>41536.625</c:v>
                </c:pt>
                <c:pt idx="1021">
                  <c:v>41536.635416666664</c:v>
                </c:pt>
                <c:pt idx="1022">
                  <c:v>41536.645833333336</c:v>
                </c:pt>
                <c:pt idx="1023">
                  <c:v>41536.65625</c:v>
                </c:pt>
                <c:pt idx="1024">
                  <c:v>41536.666666666664</c:v>
                </c:pt>
                <c:pt idx="1025">
                  <c:v>41536.677083333336</c:v>
                </c:pt>
                <c:pt idx="1026">
                  <c:v>41536.6875</c:v>
                </c:pt>
                <c:pt idx="1027">
                  <c:v>41536.697916666664</c:v>
                </c:pt>
                <c:pt idx="1028">
                  <c:v>41536.708333333336</c:v>
                </c:pt>
                <c:pt idx="1029">
                  <c:v>41536.71875</c:v>
                </c:pt>
                <c:pt idx="1030">
                  <c:v>41536.729166666664</c:v>
                </c:pt>
                <c:pt idx="1031">
                  <c:v>41536.739583333336</c:v>
                </c:pt>
                <c:pt idx="1032">
                  <c:v>41536.75</c:v>
                </c:pt>
                <c:pt idx="1033">
                  <c:v>41536.760416666664</c:v>
                </c:pt>
                <c:pt idx="1034">
                  <c:v>41536.770833333336</c:v>
                </c:pt>
                <c:pt idx="1035">
                  <c:v>41536.78125</c:v>
                </c:pt>
                <c:pt idx="1036">
                  <c:v>41536.791666666664</c:v>
                </c:pt>
                <c:pt idx="1037">
                  <c:v>41536.802083333336</c:v>
                </c:pt>
                <c:pt idx="1038">
                  <c:v>41536.8125</c:v>
                </c:pt>
                <c:pt idx="1039">
                  <c:v>41536.822916666664</c:v>
                </c:pt>
                <c:pt idx="1040">
                  <c:v>41536.833333333336</c:v>
                </c:pt>
                <c:pt idx="1041">
                  <c:v>41536.84375</c:v>
                </c:pt>
                <c:pt idx="1042">
                  <c:v>41536.854166666664</c:v>
                </c:pt>
                <c:pt idx="1043">
                  <c:v>41536.864583333336</c:v>
                </c:pt>
                <c:pt idx="1044">
                  <c:v>41536.875</c:v>
                </c:pt>
                <c:pt idx="1045">
                  <c:v>41536.885416666664</c:v>
                </c:pt>
                <c:pt idx="1046">
                  <c:v>41536.895833333336</c:v>
                </c:pt>
                <c:pt idx="1047">
                  <c:v>41536.90625</c:v>
                </c:pt>
                <c:pt idx="1048">
                  <c:v>41536.916666666664</c:v>
                </c:pt>
                <c:pt idx="1049">
                  <c:v>41536.927083333336</c:v>
                </c:pt>
                <c:pt idx="1050">
                  <c:v>41536.9375</c:v>
                </c:pt>
                <c:pt idx="1051">
                  <c:v>41536.947916666664</c:v>
                </c:pt>
                <c:pt idx="1052">
                  <c:v>41536.958333333336</c:v>
                </c:pt>
                <c:pt idx="1053">
                  <c:v>41536.96875</c:v>
                </c:pt>
                <c:pt idx="1054">
                  <c:v>41536.979166666664</c:v>
                </c:pt>
                <c:pt idx="1055">
                  <c:v>41536.989583333336</c:v>
                </c:pt>
                <c:pt idx="1056">
                  <c:v>41537</c:v>
                </c:pt>
                <c:pt idx="1057">
                  <c:v>41537.010416666664</c:v>
                </c:pt>
                <c:pt idx="1058">
                  <c:v>41537.020833333336</c:v>
                </c:pt>
                <c:pt idx="1059">
                  <c:v>41537.03125</c:v>
                </c:pt>
                <c:pt idx="1060">
                  <c:v>41537.041666666664</c:v>
                </c:pt>
                <c:pt idx="1061">
                  <c:v>41537.052083333336</c:v>
                </c:pt>
                <c:pt idx="1062">
                  <c:v>41537.0625</c:v>
                </c:pt>
                <c:pt idx="1063">
                  <c:v>41537.072916666664</c:v>
                </c:pt>
                <c:pt idx="1064">
                  <c:v>41537.083333333336</c:v>
                </c:pt>
                <c:pt idx="1065">
                  <c:v>41537.09375</c:v>
                </c:pt>
                <c:pt idx="1066">
                  <c:v>41537.104166666664</c:v>
                </c:pt>
                <c:pt idx="1067">
                  <c:v>41537.114583333336</c:v>
                </c:pt>
                <c:pt idx="1068">
                  <c:v>41537.125</c:v>
                </c:pt>
                <c:pt idx="1069">
                  <c:v>41537.135416666664</c:v>
                </c:pt>
                <c:pt idx="1070">
                  <c:v>41537.145833333336</c:v>
                </c:pt>
                <c:pt idx="1071">
                  <c:v>41537.15625</c:v>
                </c:pt>
                <c:pt idx="1072">
                  <c:v>41537.166666666664</c:v>
                </c:pt>
                <c:pt idx="1073">
                  <c:v>41537.177083333336</c:v>
                </c:pt>
                <c:pt idx="1074">
                  <c:v>41537.1875</c:v>
                </c:pt>
                <c:pt idx="1075">
                  <c:v>41537.197916666664</c:v>
                </c:pt>
                <c:pt idx="1076">
                  <c:v>41537.208333333336</c:v>
                </c:pt>
                <c:pt idx="1077">
                  <c:v>41537.21875</c:v>
                </c:pt>
                <c:pt idx="1078">
                  <c:v>41537.229166666664</c:v>
                </c:pt>
                <c:pt idx="1079">
                  <c:v>41537.239583333336</c:v>
                </c:pt>
                <c:pt idx="1080">
                  <c:v>41537.25</c:v>
                </c:pt>
                <c:pt idx="1081">
                  <c:v>41537.260416666664</c:v>
                </c:pt>
                <c:pt idx="1082">
                  <c:v>41537.270833333336</c:v>
                </c:pt>
                <c:pt idx="1083">
                  <c:v>41537.28125</c:v>
                </c:pt>
                <c:pt idx="1084">
                  <c:v>41537.291666666664</c:v>
                </c:pt>
                <c:pt idx="1085">
                  <c:v>41537.302083333336</c:v>
                </c:pt>
                <c:pt idx="1086">
                  <c:v>41537.3125</c:v>
                </c:pt>
                <c:pt idx="1087">
                  <c:v>41537.322916666664</c:v>
                </c:pt>
                <c:pt idx="1088">
                  <c:v>41537.333333333336</c:v>
                </c:pt>
                <c:pt idx="1089">
                  <c:v>41537.34375</c:v>
                </c:pt>
                <c:pt idx="1090">
                  <c:v>41537.354166666664</c:v>
                </c:pt>
                <c:pt idx="1091">
                  <c:v>41537.364583333336</c:v>
                </c:pt>
                <c:pt idx="1092">
                  <c:v>41537.375</c:v>
                </c:pt>
                <c:pt idx="1093">
                  <c:v>41537.385416666664</c:v>
                </c:pt>
                <c:pt idx="1094">
                  <c:v>41537.395833333336</c:v>
                </c:pt>
                <c:pt idx="1095">
                  <c:v>41537.40625</c:v>
                </c:pt>
                <c:pt idx="1096">
                  <c:v>41537.416666666664</c:v>
                </c:pt>
                <c:pt idx="1097">
                  <c:v>41537.427083333336</c:v>
                </c:pt>
                <c:pt idx="1098">
                  <c:v>41537.4375</c:v>
                </c:pt>
                <c:pt idx="1099">
                  <c:v>41537.447916666664</c:v>
                </c:pt>
                <c:pt idx="1100">
                  <c:v>41537.458333333336</c:v>
                </c:pt>
                <c:pt idx="1101">
                  <c:v>41537.46875</c:v>
                </c:pt>
                <c:pt idx="1102">
                  <c:v>41537.479166666664</c:v>
                </c:pt>
                <c:pt idx="1103">
                  <c:v>41537.489583333336</c:v>
                </c:pt>
                <c:pt idx="1104">
                  <c:v>41537.5</c:v>
                </c:pt>
                <c:pt idx="1105">
                  <c:v>41537.510416666664</c:v>
                </c:pt>
                <c:pt idx="1106">
                  <c:v>41537.520833333336</c:v>
                </c:pt>
                <c:pt idx="1107">
                  <c:v>41537.53125</c:v>
                </c:pt>
                <c:pt idx="1108">
                  <c:v>41537.541666666664</c:v>
                </c:pt>
                <c:pt idx="1109">
                  <c:v>41537.552083333336</c:v>
                </c:pt>
                <c:pt idx="1110">
                  <c:v>41537.5625</c:v>
                </c:pt>
                <c:pt idx="1111">
                  <c:v>41537.572916666664</c:v>
                </c:pt>
                <c:pt idx="1112">
                  <c:v>41537.583333333336</c:v>
                </c:pt>
                <c:pt idx="1113">
                  <c:v>41537.59375</c:v>
                </c:pt>
                <c:pt idx="1114">
                  <c:v>41537.604166666664</c:v>
                </c:pt>
                <c:pt idx="1115">
                  <c:v>41537.614583333336</c:v>
                </c:pt>
                <c:pt idx="1116">
                  <c:v>41537.625</c:v>
                </c:pt>
                <c:pt idx="1117">
                  <c:v>41537.635416666664</c:v>
                </c:pt>
                <c:pt idx="1118">
                  <c:v>41537.645833333336</c:v>
                </c:pt>
                <c:pt idx="1119">
                  <c:v>41537.65625</c:v>
                </c:pt>
                <c:pt idx="1120">
                  <c:v>41537.666666666664</c:v>
                </c:pt>
                <c:pt idx="1121">
                  <c:v>41537.677083333336</c:v>
                </c:pt>
                <c:pt idx="1122">
                  <c:v>41537.6875</c:v>
                </c:pt>
                <c:pt idx="1123">
                  <c:v>41537.697916666664</c:v>
                </c:pt>
                <c:pt idx="1124">
                  <c:v>41537.708333333336</c:v>
                </c:pt>
                <c:pt idx="1125">
                  <c:v>41537.71875</c:v>
                </c:pt>
                <c:pt idx="1126">
                  <c:v>41537.729166666664</c:v>
                </c:pt>
                <c:pt idx="1127">
                  <c:v>41537.739583333336</c:v>
                </c:pt>
                <c:pt idx="1128">
                  <c:v>41537.75</c:v>
                </c:pt>
                <c:pt idx="1129">
                  <c:v>41537.760416666664</c:v>
                </c:pt>
                <c:pt idx="1130">
                  <c:v>41537.770833333336</c:v>
                </c:pt>
                <c:pt idx="1131">
                  <c:v>41537.78125</c:v>
                </c:pt>
                <c:pt idx="1132">
                  <c:v>41537.791666666664</c:v>
                </c:pt>
                <c:pt idx="1133">
                  <c:v>41537.802083333336</c:v>
                </c:pt>
                <c:pt idx="1134">
                  <c:v>41537.8125</c:v>
                </c:pt>
                <c:pt idx="1135">
                  <c:v>41537.822916666664</c:v>
                </c:pt>
                <c:pt idx="1136">
                  <c:v>41537.833333333336</c:v>
                </c:pt>
                <c:pt idx="1137">
                  <c:v>41537.84375</c:v>
                </c:pt>
                <c:pt idx="1138">
                  <c:v>41537.854166666664</c:v>
                </c:pt>
                <c:pt idx="1139">
                  <c:v>41537.864583333336</c:v>
                </c:pt>
                <c:pt idx="1140">
                  <c:v>41537.875</c:v>
                </c:pt>
                <c:pt idx="1141">
                  <c:v>41537.885416666664</c:v>
                </c:pt>
                <c:pt idx="1142">
                  <c:v>41537.895833333336</c:v>
                </c:pt>
                <c:pt idx="1143">
                  <c:v>41537.90625</c:v>
                </c:pt>
                <c:pt idx="1144">
                  <c:v>41537.916666666664</c:v>
                </c:pt>
                <c:pt idx="1145">
                  <c:v>41537.927083333336</c:v>
                </c:pt>
                <c:pt idx="1146">
                  <c:v>41537.9375</c:v>
                </c:pt>
                <c:pt idx="1147">
                  <c:v>41537.947916666664</c:v>
                </c:pt>
                <c:pt idx="1148">
                  <c:v>41537.958333333336</c:v>
                </c:pt>
                <c:pt idx="1149">
                  <c:v>41537.96875</c:v>
                </c:pt>
                <c:pt idx="1150">
                  <c:v>41537.979166666664</c:v>
                </c:pt>
                <c:pt idx="1151">
                  <c:v>41537.989583333336</c:v>
                </c:pt>
              </c:numCache>
            </c:numRef>
          </c:xVal>
          <c:yVal>
            <c:numRef>
              <c:f>Sheet1!$K$2:$K$1153</c:f>
              <c:numCache>
                <c:formatCode>General</c:formatCode>
                <c:ptCount val="1152"/>
                <c:pt idx="0">
                  <c:v>65</c:v>
                </c:pt>
                <c:pt idx="1">
                  <c:v>65</c:v>
                </c:pt>
                <c:pt idx="2">
                  <c:v>67</c:v>
                </c:pt>
                <c:pt idx="3">
                  <c:v>67</c:v>
                </c:pt>
                <c:pt idx="4">
                  <c:v>67</c:v>
                </c:pt>
                <c:pt idx="5">
                  <c:v>67</c:v>
                </c:pt>
                <c:pt idx="6">
                  <c:v>67</c:v>
                </c:pt>
                <c:pt idx="7">
                  <c:v>67</c:v>
                </c:pt>
                <c:pt idx="8">
                  <c:v>67</c:v>
                </c:pt>
                <c:pt idx="9">
                  <c:v>67</c:v>
                </c:pt>
                <c:pt idx="10">
                  <c:v>68</c:v>
                </c:pt>
                <c:pt idx="11">
                  <c:v>67</c:v>
                </c:pt>
                <c:pt idx="12">
                  <c:v>68</c:v>
                </c:pt>
                <c:pt idx="13">
                  <c:v>68</c:v>
                </c:pt>
                <c:pt idx="14">
                  <c:v>68</c:v>
                </c:pt>
                <c:pt idx="15">
                  <c:v>68</c:v>
                </c:pt>
                <c:pt idx="16">
                  <c:v>68</c:v>
                </c:pt>
                <c:pt idx="17">
                  <c:v>68</c:v>
                </c:pt>
                <c:pt idx="18">
                  <c:v>68</c:v>
                </c:pt>
                <c:pt idx="19">
                  <c:v>68</c:v>
                </c:pt>
                <c:pt idx="20">
                  <c:v>70</c:v>
                </c:pt>
                <c:pt idx="21">
                  <c:v>70</c:v>
                </c:pt>
                <c:pt idx="22">
                  <c:v>70</c:v>
                </c:pt>
                <c:pt idx="23">
                  <c:v>70</c:v>
                </c:pt>
                <c:pt idx="24">
                  <c:v>70</c:v>
                </c:pt>
                <c:pt idx="25">
                  <c:v>70</c:v>
                </c:pt>
                <c:pt idx="26">
                  <c:v>70</c:v>
                </c:pt>
                <c:pt idx="27">
                  <c:v>70</c:v>
                </c:pt>
                <c:pt idx="28">
                  <c:v>71</c:v>
                </c:pt>
                <c:pt idx="29">
                  <c:v>71</c:v>
                </c:pt>
                <c:pt idx="30">
                  <c:v>71</c:v>
                </c:pt>
                <c:pt idx="31">
                  <c:v>71</c:v>
                </c:pt>
                <c:pt idx="32">
                  <c:v>70</c:v>
                </c:pt>
                <c:pt idx="33">
                  <c:v>68</c:v>
                </c:pt>
                <c:pt idx="34">
                  <c:v>67</c:v>
                </c:pt>
                <c:pt idx="35">
                  <c:v>65</c:v>
                </c:pt>
                <c:pt idx="36">
                  <c:v>65</c:v>
                </c:pt>
                <c:pt idx="37">
                  <c:v>65</c:v>
                </c:pt>
                <c:pt idx="38">
                  <c:v>65</c:v>
                </c:pt>
                <c:pt idx="39">
                  <c:v>65</c:v>
                </c:pt>
                <c:pt idx="40">
                  <c:v>67</c:v>
                </c:pt>
                <c:pt idx="41">
                  <c:v>67</c:v>
                </c:pt>
                <c:pt idx="42">
                  <c:v>67</c:v>
                </c:pt>
                <c:pt idx="43">
                  <c:v>67</c:v>
                </c:pt>
                <c:pt idx="44">
                  <c:v>68</c:v>
                </c:pt>
                <c:pt idx="45">
                  <c:v>70</c:v>
                </c:pt>
                <c:pt idx="46">
                  <c:v>70</c:v>
                </c:pt>
                <c:pt idx="47">
                  <c:v>71</c:v>
                </c:pt>
                <c:pt idx="48">
                  <c:v>71</c:v>
                </c:pt>
                <c:pt idx="49">
                  <c:v>70</c:v>
                </c:pt>
                <c:pt idx="50">
                  <c:v>71</c:v>
                </c:pt>
                <c:pt idx="51">
                  <c:v>71</c:v>
                </c:pt>
                <c:pt idx="52">
                  <c:v>71</c:v>
                </c:pt>
                <c:pt idx="53">
                  <c:v>71</c:v>
                </c:pt>
                <c:pt idx="54">
                  <c:v>71</c:v>
                </c:pt>
                <c:pt idx="55">
                  <c:v>71</c:v>
                </c:pt>
                <c:pt idx="56">
                  <c:v>73</c:v>
                </c:pt>
                <c:pt idx="57">
                  <c:v>73</c:v>
                </c:pt>
                <c:pt idx="58">
                  <c:v>73</c:v>
                </c:pt>
                <c:pt idx="59">
                  <c:v>71</c:v>
                </c:pt>
                <c:pt idx="60">
                  <c:v>71</c:v>
                </c:pt>
                <c:pt idx="61">
                  <c:v>71</c:v>
                </c:pt>
                <c:pt idx="62">
                  <c:v>71</c:v>
                </c:pt>
                <c:pt idx="63">
                  <c:v>71</c:v>
                </c:pt>
                <c:pt idx="64">
                  <c:v>71</c:v>
                </c:pt>
                <c:pt idx="65">
                  <c:v>73</c:v>
                </c:pt>
                <c:pt idx="66">
                  <c:v>74</c:v>
                </c:pt>
                <c:pt idx="67">
                  <c:v>74</c:v>
                </c:pt>
                <c:pt idx="68">
                  <c:v>76</c:v>
                </c:pt>
                <c:pt idx="69">
                  <c:v>76</c:v>
                </c:pt>
                <c:pt idx="70">
                  <c:v>127</c:v>
                </c:pt>
                <c:pt idx="71">
                  <c:v>219</c:v>
                </c:pt>
                <c:pt idx="72">
                  <c:v>284</c:v>
                </c:pt>
                <c:pt idx="73">
                  <c:v>328</c:v>
                </c:pt>
                <c:pt idx="74">
                  <c:v>353</c:v>
                </c:pt>
                <c:pt idx="75">
                  <c:v>364</c:v>
                </c:pt>
                <c:pt idx="76">
                  <c:v>342</c:v>
                </c:pt>
                <c:pt idx="77">
                  <c:v>310</c:v>
                </c:pt>
                <c:pt idx="78">
                  <c:v>279</c:v>
                </c:pt>
                <c:pt idx="79">
                  <c:v>252</c:v>
                </c:pt>
                <c:pt idx="80">
                  <c:v>230</c:v>
                </c:pt>
                <c:pt idx="81">
                  <c:v>221</c:v>
                </c:pt>
                <c:pt idx="82">
                  <c:v>242</c:v>
                </c:pt>
                <c:pt idx="83">
                  <c:v>266</c:v>
                </c:pt>
                <c:pt idx="84">
                  <c:v>294</c:v>
                </c:pt>
                <c:pt idx="85">
                  <c:v>320</c:v>
                </c:pt>
                <c:pt idx="86">
                  <c:v>328</c:v>
                </c:pt>
                <c:pt idx="87">
                  <c:v>339</c:v>
                </c:pt>
                <c:pt idx="88">
                  <c:v>325</c:v>
                </c:pt>
                <c:pt idx="89">
                  <c:v>312</c:v>
                </c:pt>
                <c:pt idx="90">
                  <c:v>291</c:v>
                </c:pt>
                <c:pt idx="91">
                  <c:v>286</c:v>
                </c:pt>
                <c:pt idx="92">
                  <c:v>291</c:v>
                </c:pt>
                <c:pt idx="93">
                  <c:v>299</c:v>
                </c:pt>
                <c:pt idx="94">
                  <c:v>312</c:v>
                </c:pt>
                <c:pt idx="95">
                  <c:v>320</c:v>
                </c:pt>
                <c:pt idx="96">
                  <c:v>339</c:v>
                </c:pt>
                <c:pt idx="97">
                  <c:v>350</c:v>
                </c:pt>
                <c:pt idx="98">
                  <c:v>367</c:v>
                </c:pt>
                <c:pt idx="99">
                  <c:v>381</c:v>
                </c:pt>
                <c:pt idx="100">
                  <c:v>390</c:v>
                </c:pt>
                <c:pt idx="101">
                  <c:v>390</c:v>
                </c:pt>
                <c:pt idx="102">
                  <c:v>390</c:v>
                </c:pt>
                <c:pt idx="103">
                  <c:v>372</c:v>
                </c:pt>
                <c:pt idx="104">
                  <c:v>370</c:v>
                </c:pt>
                <c:pt idx="105">
                  <c:v>358</c:v>
                </c:pt>
                <c:pt idx="106">
                  <c:v>331</c:v>
                </c:pt>
                <c:pt idx="107">
                  <c:v>315</c:v>
                </c:pt>
                <c:pt idx="108">
                  <c:v>286</c:v>
                </c:pt>
                <c:pt idx="109">
                  <c:v>264</c:v>
                </c:pt>
                <c:pt idx="110">
                  <c:v>245</c:v>
                </c:pt>
                <c:pt idx="111">
                  <c:v>233</c:v>
                </c:pt>
                <c:pt idx="112">
                  <c:v>219</c:v>
                </c:pt>
                <c:pt idx="113">
                  <c:v>215</c:v>
                </c:pt>
                <c:pt idx="114">
                  <c:v>204</c:v>
                </c:pt>
                <c:pt idx="115">
                  <c:v>201</c:v>
                </c:pt>
                <c:pt idx="116">
                  <c:v>197</c:v>
                </c:pt>
                <c:pt idx="117">
                  <c:v>188</c:v>
                </c:pt>
                <c:pt idx="118">
                  <c:v>191</c:v>
                </c:pt>
                <c:pt idx="119">
                  <c:v>188</c:v>
                </c:pt>
                <c:pt idx="120">
                  <c:v>188</c:v>
                </c:pt>
                <c:pt idx="121">
                  <c:v>188</c:v>
                </c:pt>
                <c:pt idx="122">
                  <c:v>184</c:v>
                </c:pt>
                <c:pt idx="123">
                  <c:v>186</c:v>
                </c:pt>
                <c:pt idx="124">
                  <c:v>186</c:v>
                </c:pt>
                <c:pt idx="125">
                  <c:v>188</c:v>
                </c:pt>
                <c:pt idx="126">
                  <c:v>186</c:v>
                </c:pt>
                <c:pt idx="127">
                  <c:v>186</c:v>
                </c:pt>
                <c:pt idx="128">
                  <c:v>184</c:v>
                </c:pt>
                <c:pt idx="129">
                  <c:v>180</c:v>
                </c:pt>
                <c:pt idx="130">
                  <c:v>180</c:v>
                </c:pt>
                <c:pt idx="131">
                  <c:v>176</c:v>
                </c:pt>
                <c:pt idx="132">
                  <c:v>176</c:v>
                </c:pt>
                <c:pt idx="133">
                  <c:v>172</c:v>
                </c:pt>
                <c:pt idx="134">
                  <c:v>172</c:v>
                </c:pt>
                <c:pt idx="135">
                  <c:v>172</c:v>
                </c:pt>
                <c:pt idx="136">
                  <c:v>170</c:v>
                </c:pt>
                <c:pt idx="137">
                  <c:v>172</c:v>
                </c:pt>
                <c:pt idx="138">
                  <c:v>172</c:v>
                </c:pt>
                <c:pt idx="139">
                  <c:v>172</c:v>
                </c:pt>
                <c:pt idx="140">
                  <c:v>172</c:v>
                </c:pt>
                <c:pt idx="141">
                  <c:v>172</c:v>
                </c:pt>
                <c:pt idx="142">
                  <c:v>176</c:v>
                </c:pt>
                <c:pt idx="143">
                  <c:v>184</c:v>
                </c:pt>
                <c:pt idx="144">
                  <c:v>191</c:v>
                </c:pt>
                <c:pt idx="145">
                  <c:v>195</c:v>
                </c:pt>
                <c:pt idx="146">
                  <c:v>199</c:v>
                </c:pt>
                <c:pt idx="147">
                  <c:v>201</c:v>
                </c:pt>
                <c:pt idx="148">
                  <c:v>206</c:v>
                </c:pt>
                <c:pt idx="149">
                  <c:v>210</c:v>
                </c:pt>
                <c:pt idx="150">
                  <c:v>219</c:v>
                </c:pt>
                <c:pt idx="151">
                  <c:v>224</c:v>
                </c:pt>
                <c:pt idx="152">
                  <c:v>233</c:v>
                </c:pt>
                <c:pt idx="153">
                  <c:v>237</c:v>
                </c:pt>
                <c:pt idx="154">
                  <c:v>242</c:v>
                </c:pt>
                <c:pt idx="155">
                  <c:v>242</c:v>
                </c:pt>
                <c:pt idx="156">
                  <c:v>235</c:v>
                </c:pt>
                <c:pt idx="157">
                  <c:v>233</c:v>
                </c:pt>
                <c:pt idx="158">
                  <c:v>224</c:v>
                </c:pt>
                <c:pt idx="159">
                  <c:v>217</c:v>
                </c:pt>
                <c:pt idx="160">
                  <c:v>215</c:v>
                </c:pt>
                <c:pt idx="161">
                  <c:v>210</c:v>
                </c:pt>
                <c:pt idx="162">
                  <c:v>204</c:v>
                </c:pt>
                <c:pt idx="163">
                  <c:v>199</c:v>
                </c:pt>
                <c:pt idx="164">
                  <c:v>197</c:v>
                </c:pt>
                <c:pt idx="165">
                  <c:v>193</c:v>
                </c:pt>
                <c:pt idx="166">
                  <c:v>191</c:v>
                </c:pt>
                <c:pt idx="167">
                  <c:v>188</c:v>
                </c:pt>
                <c:pt idx="168">
                  <c:v>184</c:v>
                </c:pt>
                <c:pt idx="169">
                  <c:v>180</c:v>
                </c:pt>
                <c:pt idx="170">
                  <c:v>178</c:v>
                </c:pt>
                <c:pt idx="171">
                  <c:v>176</c:v>
                </c:pt>
                <c:pt idx="172">
                  <c:v>172</c:v>
                </c:pt>
                <c:pt idx="173">
                  <c:v>172</c:v>
                </c:pt>
                <c:pt idx="174">
                  <c:v>168</c:v>
                </c:pt>
                <c:pt idx="175">
                  <c:v>166</c:v>
                </c:pt>
                <c:pt idx="176">
                  <c:v>162</c:v>
                </c:pt>
                <c:pt idx="177">
                  <c:v>162</c:v>
                </c:pt>
                <c:pt idx="178">
                  <c:v>160</c:v>
                </c:pt>
                <c:pt idx="179">
                  <c:v>160</c:v>
                </c:pt>
                <c:pt idx="180">
                  <c:v>162</c:v>
                </c:pt>
                <c:pt idx="181">
                  <c:v>170</c:v>
                </c:pt>
                <c:pt idx="182">
                  <c:v>180</c:v>
                </c:pt>
                <c:pt idx="183">
                  <c:v>193</c:v>
                </c:pt>
                <c:pt idx="184">
                  <c:v>199</c:v>
                </c:pt>
                <c:pt idx="185">
                  <c:v>204</c:v>
                </c:pt>
                <c:pt idx="186">
                  <c:v>204</c:v>
                </c:pt>
                <c:pt idx="187">
                  <c:v>199</c:v>
                </c:pt>
                <c:pt idx="188">
                  <c:v>195</c:v>
                </c:pt>
                <c:pt idx="189">
                  <c:v>188</c:v>
                </c:pt>
                <c:pt idx="190">
                  <c:v>180</c:v>
                </c:pt>
                <c:pt idx="191">
                  <c:v>178</c:v>
                </c:pt>
                <c:pt idx="192">
                  <c:v>174</c:v>
                </c:pt>
                <c:pt idx="193">
                  <c:v>172</c:v>
                </c:pt>
                <c:pt idx="194">
                  <c:v>168</c:v>
                </c:pt>
                <c:pt idx="195">
                  <c:v>168</c:v>
                </c:pt>
                <c:pt idx="196">
                  <c:v>168</c:v>
                </c:pt>
                <c:pt idx="197">
                  <c:v>166</c:v>
                </c:pt>
                <c:pt idx="198">
                  <c:v>166</c:v>
                </c:pt>
                <c:pt idx="199">
                  <c:v>166</c:v>
                </c:pt>
                <c:pt idx="200">
                  <c:v>164</c:v>
                </c:pt>
                <c:pt idx="201">
                  <c:v>166</c:v>
                </c:pt>
                <c:pt idx="202">
                  <c:v>164</c:v>
                </c:pt>
                <c:pt idx="203">
                  <c:v>164</c:v>
                </c:pt>
                <c:pt idx="204">
                  <c:v>166</c:v>
                </c:pt>
                <c:pt idx="205">
                  <c:v>170</c:v>
                </c:pt>
                <c:pt idx="206">
                  <c:v>186</c:v>
                </c:pt>
                <c:pt idx="207">
                  <c:v>201</c:v>
                </c:pt>
                <c:pt idx="208">
                  <c:v>215</c:v>
                </c:pt>
                <c:pt idx="209">
                  <c:v>217</c:v>
                </c:pt>
                <c:pt idx="210">
                  <c:v>217</c:v>
                </c:pt>
                <c:pt idx="211">
                  <c:v>215</c:v>
                </c:pt>
                <c:pt idx="212">
                  <c:v>210</c:v>
                </c:pt>
                <c:pt idx="213">
                  <c:v>204</c:v>
                </c:pt>
                <c:pt idx="214">
                  <c:v>197</c:v>
                </c:pt>
                <c:pt idx="215">
                  <c:v>193</c:v>
                </c:pt>
                <c:pt idx="216">
                  <c:v>188</c:v>
                </c:pt>
                <c:pt idx="217">
                  <c:v>180</c:v>
                </c:pt>
                <c:pt idx="218">
                  <c:v>178</c:v>
                </c:pt>
                <c:pt idx="219">
                  <c:v>178</c:v>
                </c:pt>
                <c:pt idx="220">
                  <c:v>176</c:v>
                </c:pt>
                <c:pt idx="221">
                  <c:v>176</c:v>
                </c:pt>
                <c:pt idx="222">
                  <c:v>178</c:v>
                </c:pt>
                <c:pt idx="223">
                  <c:v>178</c:v>
                </c:pt>
                <c:pt idx="224">
                  <c:v>180</c:v>
                </c:pt>
                <c:pt idx="225">
                  <c:v>176</c:v>
                </c:pt>
                <c:pt idx="226">
                  <c:v>174</c:v>
                </c:pt>
                <c:pt idx="227">
                  <c:v>172</c:v>
                </c:pt>
                <c:pt idx="228">
                  <c:v>172</c:v>
                </c:pt>
                <c:pt idx="229">
                  <c:v>170</c:v>
                </c:pt>
                <c:pt idx="230">
                  <c:v>170</c:v>
                </c:pt>
                <c:pt idx="231">
                  <c:v>168</c:v>
                </c:pt>
                <c:pt idx="232">
                  <c:v>168</c:v>
                </c:pt>
                <c:pt idx="233">
                  <c:v>168</c:v>
                </c:pt>
                <c:pt idx="234">
                  <c:v>168</c:v>
                </c:pt>
                <c:pt idx="235">
                  <c:v>168</c:v>
                </c:pt>
                <c:pt idx="236">
                  <c:v>170</c:v>
                </c:pt>
                <c:pt idx="237">
                  <c:v>172</c:v>
                </c:pt>
                <c:pt idx="238">
                  <c:v>174</c:v>
                </c:pt>
                <c:pt idx="239">
                  <c:v>176</c:v>
                </c:pt>
                <c:pt idx="240">
                  <c:v>178</c:v>
                </c:pt>
                <c:pt idx="241">
                  <c:v>184</c:v>
                </c:pt>
                <c:pt idx="242">
                  <c:v>186</c:v>
                </c:pt>
                <c:pt idx="243">
                  <c:v>197</c:v>
                </c:pt>
                <c:pt idx="244">
                  <c:v>217</c:v>
                </c:pt>
                <c:pt idx="245">
                  <c:v>228</c:v>
                </c:pt>
                <c:pt idx="246">
                  <c:v>245</c:v>
                </c:pt>
                <c:pt idx="247">
                  <c:v>252</c:v>
                </c:pt>
                <c:pt idx="248">
                  <c:v>259</c:v>
                </c:pt>
                <c:pt idx="249">
                  <c:v>264</c:v>
                </c:pt>
                <c:pt idx="250">
                  <c:v>274</c:v>
                </c:pt>
                <c:pt idx="251">
                  <c:v>274</c:v>
                </c:pt>
                <c:pt idx="252">
                  <c:v>281</c:v>
                </c:pt>
                <c:pt idx="253">
                  <c:v>289</c:v>
                </c:pt>
                <c:pt idx="254">
                  <c:v>302</c:v>
                </c:pt>
                <c:pt idx="255">
                  <c:v>323</c:v>
                </c:pt>
                <c:pt idx="256">
                  <c:v>356</c:v>
                </c:pt>
                <c:pt idx="257">
                  <c:v>398</c:v>
                </c:pt>
                <c:pt idx="258">
                  <c:v>447</c:v>
                </c:pt>
                <c:pt idx="259">
                  <c:v>489</c:v>
                </c:pt>
                <c:pt idx="260">
                  <c:v>529</c:v>
                </c:pt>
                <c:pt idx="261">
                  <c:v>534</c:v>
                </c:pt>
                <c:pt idx="262">
                  <c:v>557</c:v>
                </c:pt>
                <c:pt idx="263">
                  <c:v>574</c:v>
                </c:pt>
                <c:pt idx="264">
                  <c:v>585</c:v>
                </c:pt>
                <c:pt idx="265">
                  <c:v>588</c:v>
                </c:pt>
                <c:pt idx="266">
                  <c:v>588</c:v>
                </c:pt>
                <c:pt idx="267">
                  <c:v>585</c:v>
                </c:pt>
                <c:pt idx="268">
                  <c:v>585</c:v>
                </c:pt>
                <c:pt idx="269">
                  <c:v>585</c:v>
                </c:pt>
                <c:pt idx="270">
                  <c:v>582</c:v>
                </c:pt>
                <c:pt idx="271">
                  <c:v>585</c:v>
                </c:pt>
                <c:pt idx="272">
                  <c:v>582</c:v>
                </c:pt>
                <c:pt idx="273">
                  <c:v>574</c:v>
                </c:pt>
                <c:pt idx="274">
                  <c:v>579</c:v>
                </c:pt>
                <c:pt idx="275">
                  <c:v>582</c:v>
                </c:pt>
                <c:pt idx="276">
                  <c:v>585</c:v>
                </c:pt>
                <c:pt idx="277">
                  <c:v>594</c:v>
                </c:pt>
                <c:pt idx="278">
                  <c:v>608</c:v>
                </c:pt>
                <c:pt idx="279">
                  <c:v>627</c:v>
                </c:pt>
                <c:pt idx="280">
                  <c:v>641</c:v>
                </c:pt>
                <c:pt idx="281">
                  <c:v>652</c:v>
                </c:pt>
                <c:pt idx="282">
                  <c:v>677</c:v>
                </c:pt>
                <c:pt idx="283">
                  <c:v>705</c:v>
                </c:pt>
                <c:pt idx="284">
                  <c:v>714</c:v>
                </c:pt>
                <c:pt idx="285">
                  <c:v>718</c:v>
                </c:pt>
                <c:pt idx="286">
                  <c:v>726</c:v>
                </c:pt>
                <c:pt idx="287">
                  <c:v>743</c:v>
                </c:pt>
                <c:pt idx="288">
                  <c:v>748</c:v>
                </c:pt>
                <c:pt idx="289">
                  <c:v>748</c:v>
                </c:pt>
                <c:pt idx="290">
                  <c:v>765</c:v>
                </c:pt>
                <c:pt idx="291">
                  <c:v>782</c:v>
                </c:pt>
                <c:pt idx="292">
                  <c:v>782</c:v>
                </c:pt>
                <c:pt idx="293">
                  <c:v>795</c:v>
                </c:pt>
                <c:pt idx="294">
                  <c:v>808</c:v>
                </c:pt>
                <c:pt idx="295">
                  <c:v>808</c:v>
                </c:pt>
                <c:pt idx="296">
                  <c:v>813</c:v>
                </c:pt>
                <c:pt idx="297">
                  <c:v>922</c:v>
                </c:pt>
                <c:pt idx="298">
                  <c:v>1020</c:v>
                </c:pt>
                <c:pt idx="299">
                  <c:v>1150</c:v>
                </c:pt>
                <c:pt idx="300">
                  <c:v>1510</c:v>
                </c:pt>
                <c:pt idx="301">
                  <c:v>1840</c:v>
                </c:pt>
                <c:pt idx="302">
                  <c:v>2110</c:v>
                </c:pt>
                <c:pt idx="303">
                  <c:v>2260</c:v>
                </c:pt>
                <c:pt idx="304">
                  <c:v>2390</c:v>
                </c:pt>
                <c:pt idx="305">
                  <c:v>2620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Sheet1!$M$1</c:f>
              <c:strCache>
                <c:ptCount val="1"/>
                <c:pt idx="0">
                  <c:v>At mouth</c:v>
                </c:pt>
              </c:strCache>
            </c:strRef>
          </c:tx>
          <c:spPr>
            <a:ln w="38100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Sheet1!$A$2:$A$1153</c:f>
              <c:numCache>
                <c:formatCode>m/d/yyyy\ h:mm</c:formatCode>
                <c:ptCount val="1152"/>
                <c:pt idx="0">
                  <c:v>41526</c:v>
                </c:pt>
                <c:pt idx="1">
                  <c:v>41526.010416666664</c:v>
                </c:pt>
                <c:pt idx="2">
                  <c:v>41526.020833333336</c:v>
                </c:pt>
                <c:pt idx="3">
                  <c:v>41526.03125</c:v>
                </c:pt>
                <c:pt idx="4">
                  <c:v>41526.041666666664</c:v>
                </c:pt>
                <c:pt idx="5">
                  <c:v>41526.052083333336</c:v>
                </c:pt>
                <c:pt idx="6">
                  <c:v>41526.0625</c:v>
                </c:pt>
                <c:pt idx="7">
                  <c:v>41526.072916666664</c:v>
                </c:pt>
                <c:pt idx="8">
                  <c:v>41526.083333333336</c:v>
                </c:pt>
                <c:pt idx="9">
                  <c:v>41526.09375</c:v>
                </c:pt>
                <c:pt idx="10">
                  <c:v>41526.104166666664</c:v>
                </c:pt>
                <c:pt idx="11">
                  <c:v>41526.114583333336</c:v>
                </c:pt>
                <c:pt idx="12">
                  <c:v>41526.125</c:v>
                </c:pt>
                <c:pt idx="13">
                  <c:v>41526.135416666664</c:v>
                </c:pt>
                <c:pt idx="14">
                  <c:v>41526.145833333336</c:v>
                </c:pt>
                <c:pt idx="15">
                  <c:v>41526.15625</c:v>
                </c:pt>
                <c:pt idx="16">
                  <c:v>41526.166666666664</c:v>
                </c:pt>
                <c:pt idx="17">
                  <c:v>41526.177083333336</c:v>
                </c:pt>
                <c:pt idx="18">
                  <c:v>41526.1875</c:v>
                </c:pt>
                <c:pt idx="19">
                  <c:v>41526.197916666664</c:v>
                </c:pt>
                <c:pt idx="20">
                  <c:v>41526.208333333336</c:v>
                </c:pt>
                <c:pt idx="21">
                  <c:v>41526.21875</c:v>
                </c:pt>
                <c:pt idx="22">
                  <c:v>41526.229166666664</c:v>
                </c:pt>
                <c:pt idx="23">
                  <c:v>41526.239583333336</c:v>
                </c:pt>
                <c:pt idx="24">
                  <c:v>41526.25</c:v>
                </c:pt>
                <c:pt idx="25">
                  <c:v>41526.260416666664</c:v>
                </c:pt>
                <c:pt idx="26">
                  <c:v>41526.270833333336</c:v>
                </c:pt>
                <c:pt idx="27">
                  <c:v>41526.28125</c:v>
                </c:pt>
                <c:pt idx="28">
                  <c:v>41526.291666666664</c:v>
                </c:pt>
                <c:pt idx="29">
                  <c:v>41526.302083333336</c:v>
                </c:pt>
                <c:pt idx="30">
                  <c:v>41526.3125</c:v>
                </c:pt>
                <c:pt idx="31">
                  <c:v>41526.322916666664</c:v>
                </c:pt>
                <c:pt idx="32">
                  <c:v>41526.333333333336</c:v>
                </c:pt>
                <c:pt idx="33">
                  <c:v>41526.34375</c:v>
                </c:pt>
                <c:pt idx="34">
                  <c:v>41526.354166666664</c:v>
                </c:pt>
                <c:pt idx="35">
                  <c:v>41526.364583333336</c:v>
                </c:pt>
                <c:pt idx="36">
                  <c:v>41526.375</c:v>
                </c:pt>
                <c:pt idx="37">
                  <c:v>41526.385416666664</c:v>
                </c:pt>
                <c:pt idx="38">
                  <c:v>41526.395833333336</c:v>
                </c:pt>
                <c:pt idx="39">
                  <c:v>41526.40625</c:v>
                </c:pt>
                <c:pt idx="40">
                  <c:v>41526.416666666664</c:v>
                </c:pt>
                <c:pt idx="41">
                  <c:v>41526.427083333336</c:v>
                </c:pt>
                <c:pt idx="42">
                  <c:v>41526.4375</c:v>
                </c:pt>
                <c:pt idx="43">
                  <c:v>41526.447916666664</c:v>
                </c:pt>
                <c:pt idx="44">
                  <c:v>41526.458333333336</c:v>
                </c:pt>
                <c:pt idx="45">
                  <c:v>41526.46875</c:v>
                </c:pt>
                <c:pt idx="46">
                  <c:v>41526.479166666664</c:v>
                </c:pt>
                <c:pt idx="47">
                  <c:v>41526.489583333336</c:v>
                </c:pt>
                <c:pt idx="48">
                  <c:v>41526.5</c:v>
                </c:pt>
                <c:pt idx="49">
                  <c:v>41526.510416666664</c:v>
                </c:pt>
                <c:pt idx="50">
                  <c:v>41526.520833333336</c:v>
                </c:pt>
                <c:pt idx="51">
                  <c:v>41526.53125</c:v>
                </c:pt>
                <c:pt idx="52">
                  <c:v>41526.541666666664</c:v>
                </c:pt>
                <c:pt idx="53">
                  <c:v>41526.552083333336</c:v>
                </c:pt>
                <c:pt idx="54">
                  <c:v>41526.5625</c:v>
                </c:pt>
                <c:pt idx="55">
                  <c:v>41526.572916666664</c:v>
                </c:pt>
                <c:pt idx="56">
                  <c:v>41526.583333333336</c:v>
                </c:pt>
                <c:pt idx="57">
                  <c:v>41526.59375</c:v>
                </c:pt>
                <c:pt idx="58">
                  <c:v>41526.604166666664</c:v>
                </c:pt>
                <c:pt idx="59">
                  <c:v>41526.614583333336</c:v>
                </c:pt>
                <c:pt idx="60">
                  <c:v>41526.625</c:v>
                </c:pt>
                <c:pt idx="61">
                  <c:v>41526.635416666664</c:v>
                </c:pt>
                <c:pt idx="62">
                  <c:v>41526.645833333336</c:v>
                </c:pt>
                <c:pt idx="63">
                  <c:v>41526.65625</c:v>
                </c:pt>
                <c:pt idx="64">
                  <c:v>41526.666666666664</c:v>
                </c:pt>
                <c:pt idx="65">
                  <c:v>41526.677083333336</c:v>
                </c:pt>
                <c:pt idx="66">
                  <c:v>41526.6875</c:v>
                </c:pt>
                <c:pt idx="67">
                  <c:v>41526.697916666664</c:v>
                </c:pt>
                <c:pt idx="68">
                  <c:v>41526.708333333336</c:v>
                </c:pt>
                <c:pt idx="69">
                  <c:v>41526.71875</c:v>
                </c:pt>
                <c:pt idx="70">
                  <c:v>41526.729166666664</c:v>
                </c:pt>
                <c:pt idx="71">
                  <c:v>41526.739583333336</c:v>
                </c:pt>
                <c:pt idx="72">
                  <c:v>41526.75</c:v>
                </c:pt>
                <c:pt idx="73">
                  <c:v>41526.760416666664</c:v>
                </c:pt>
                <c:pt idx="74">
                  <c:v>41526.770833333336</c:v>
                </c:pt>
                <c:pt idx="75">
                  <c:v>41526.78125</c:v>
                </c:pt>
                <c:pt idx="76">
                  <c:v>41526.791666666664</c:v>
                </c:pt>
                <c:pt idx="77">
                  <c:v>41526.802083333336</c:v>
                </c:pt>
                <c:pt idx="78">
                  <c:v>41526.8125</c:v>
                </c:pt>
                <c:pt idx="79">
                  <c:v>41526.822916666664</c:v>
                </c:pt>
                <c:pt idx="80">
                  <c:v>41526.833333333336</c:v>
                </c:pt>
                <c:pt idx="81">
                  <c:v>41526.84375</c:v>
                </c:pt>
                <c:pt idx="82">
                  <c:v>41526.854166666664</c:v>
                </c:pt>
                <c:pt idx="83">
                  <c:v>41526.864583333336</c:v>
                </c:pt>
                <c:pt idx="84">
                  <c:v>41526.875</c:v>
                </c:pt>
                <c:pt idx="85">
                  <c:v>41526.885416666664</c:v>
                </c:pt>
                <c:pt idx="86">
                  <c:v>41526.895833333336</c:v>
                </c:pt>
                <c:pt idx="87">
                  <c:v>41526.90625</c:v>
                </c:pt>
                <c:pt idx="88">
                  <c:v>41526.916666666664</c:v>
                </c:pt>
                <c:pt idx="89">
                  <c:v>41526.927083333336</c:v>
                </c:pt>
                <c:pt idx="90">
                  <c:v>41526.9375</c:v>
                </c:pt>
                <c:pt idx="91">
                  <c:v>41526.947916666664</c:v>
                </c:pt>
                <c:pt idx="92">
                  <c:v>41526.958333333336</c:v>
                </c:pt>
                <c:pt idx="93">
                  <c:v>41526.96875</c:v>
                </c:pt>
                <c:pt idx="94">
                  <c:v>41526.979166666664</c:v>
                </c:pt>
                <c:pt idx="95">
                  <c:v>41526.989583333336</c:v>
                </c:pt>
                <c:pt idx="96">
                  <c:v>41527</c:v>
                </c:pt>
                <c:pt idx="97">
                  <c:v>41527.010416666664</c:v>
                </c:pt>
                <c:pt idx="98">
                  <c:v>41527.020833333336</c:v>
                </c:pt>
                <c:pt idx="99">
                  <c:v>41527.03125</c:v>
                </c:pt>
                <c:pt idx="100">
                  <c:v>41527.041666666664</c:v>
                </c:pt>
                <c:pt idx="101">
                  <c:v>41527.052083333336</c:v>
                </c:pt>
                <c:pt idx="102">
                  <c:v>41527.0625</c:v>
                </c:pt>
                <c:pt idx="103">
                  <c:v>41527.072916666664</c:v>
                </c:pt>
                <c:pt idx="104">
                  <c:v>41527.083333333336</c:v>
                </c:pt>
                <c:pt idx="105">
                  <c:v>41527.09375</c:v>
                </c:pt>
                <c:pt idx="106">
                  <c:v>41527.104166666664</c:v>
                </c:pt>
                <c:pt idx="107">
                  <c:v>41527.114583333336</c:v>
                </c:pt>
                <c:pt idx="108">
                  <c:v>41527.125</c:v>
                </c:pt>
                <c:pt idx="109">
                  <c:v>41527.135416666664</c:v>
                </c:pt>
                <c:pt idx="110">
                  <c:v>41527.145833333336</c:v>
                </c:pt>
                <c:pt idx="111">
                  <c:v>41527.15625</c:v>
                </c:pt>
                <c:pt idx="112">
                  <c:v>41527.166666666664</c:v>
                </c:pt>
                <c:pt idx="113">
                  <c:v>41527.177083333336</c:v>
                </c:pt>
                <c:pt idx="114">
                  <c:v>41527.1875</c:v>
                </c:pt>
                <c:pt idx="115">
                  <c:v>41527.197916666664</c:v>
                </c:pt>
                <c:pt idx="116">
                  <c:v>41527.208333333336</c:v>
                </c:pt>
                <c:pt idx="117">
                  <c:v>41527.21875</c:v>
                </c:pt>
                <c:pt idx="118">
                  <c:v>41527.229166666664</c:v>
                </c:pt>
                <c:pt idx="119">
                  <c:v>41527.239583333336</c:v>
                </c:pt>
                <c:pt idx="120">
                  <c:v>41527.25</c:v>
                </c:pt>
                <c:pt idx="121">
                  <c:v>41527.260416666664</c:v>
                </c:pt>
                <c:pt idx="122">
                  <c:v>41527.270833333336</c:v>
                </c:pt>
                <c:pt idx="123">
                  <c:v>41527.28125</c:v>
                </c:pt>
                <c:pt idx="124">
                  <c:v>41527.291666666664</c:v>
                </c:pt>
                <c:pt idx="125">
                  <c:v>41527.302083333336</c:v>
                </c:pt>
                <c:pt idx="126">
                  <c:v>41527.3125</c:v>
                </c:pt>
                <c:pt idx="127">
                  <c:v>41527.322916666664</c:v>
                </c:pt>
                <c:pt idx="128">
                  <c:v>41527.333333333336</c:v>
                </c:pt>
                <c:pt idx="129">
                  <c:v>41527.34375</c:v>
                </c:pt>
                <c:pt idx="130">
                  <c:v>41527.354166666664</c:v>
                </c:pt>
                <c:pt idx="131">
                  <c:v>41527.364583333336</c:v>
                </c:pt>
                <c:pt idx="132">
                  <c:v>41527.375</c:v>
                </c:pt>
                <c:pt idx="133">
                  <c:v>41527.385416666664</c:v>
                </c:pt>
                <c:pt idx="134">
                  <c:v>41527.395833333336</c:v>
                </c:pt>
                <c:pt idx="135">
                  <c:v>41527.40625</c:v>
                </c:pt>
                <c:pt idx="136">
                  <c:v>41527.416666666664</c:v>
                </c:pt>
                <c:pt idx="137">
                  <c:v>41527.427083333336</c:v>
                </c:pt>
                <c:pt idx="138">
                  <c:v>41527.4375</c:v>
                </c:pt>
                <c:pt idx="139">
                  <c:v>41527.447916666664</c:v>
                </c:pt>
                <c:pt idx="140">
                  <c:v>41527.458333333336</c:v>
                </c:pt>
                <c:pt idx="141">
                  <c:v>41527.46875</c:v>
                </c:pt>
                <c:pt idx="142">
                  <c:v>41527.479166666664</c:v>
                </c:pt>
                <c:pt idx="143">
                  <c:v>41527.489583333336</c:v>
                </c:pt>
                <c:pt idx="144">
                  <c:v>41527.5</c:v>
                </c:pt>
                <c:pt idx="145">
                  <c:v>41527.510416666664</c:v>
                </c:pt>
                <c:pt idx="146">
                  <c:v>41527.520833333336</c:v>
                </c:pt>
                <c:pt idx="147">
                  <c:v>41527.53125</c:v>
                </c:pt>
                <c:pt idx="148">
                  <c:v>41527.541666666664</c:v>
                </c:pt>
                <c:pt idx="149">
                  <c:v>41527.552083333336</c:v>
                </c:pt>
                <c:pt idx="150">
                  <c:v>41527.5625</c:v>
                </c:pt>
                <c:pt idx="151">
                  <c:v>41527.572916666664</c:v>
                </c:pt>
                <c:pt idx="152">
                  <c:v>41527.583333333336</c:v>
                </c:pt>
                <c:pt idx="153">
                  <c:v>41527.59375</c:v>
                </c:pt>
                <c:pt idx="154">
                  <c:v>41527.604166666664</c:v>
                </c:pt>
                <c:pt idx="155">
                  <c:v>41527.614583333336</c:v>
                </c:pt>
                <c:pt idx="156">
                  <c:v>41527.625</c:v>
                </c:pt>
                <c:pt idx="157">
                  <c:v>41527.635416666664</c:v>
                </c:pt>
                <c:pt idx="158">
                  <c:v>41527.645833333336</c:v>
                </c:pt>
                <c:pt idx="159">
                  <c:v>41527.65625</c:v>
                </c:pt>
                <c:pt idx="160">
                  <c:v>41527.666666666664</c:v>
                </c:pt>
                <c:pt idx="161">
                  <c:v>41527.677083333336</c:v>
                </c:pt>
                <c:pt idx="162">
                  <c:v>41527.6875</c:v>
                </c:pt>
                <c:pt idx="163">
                  <c:v>41527.697916666664</c:v>
                </c:pt>
                <c:pt idx="164">
                  <c:v>41527.708333333336</c:v>
                </c:pt>
                <c:pt idx="165">
                  <c:v>41527.71875</c:v>
                </c:pt>
                <c:pt idx="166">
                  <c:v>41527.729166666664</c:v>
                </c:pt>
                <c:pt idx="167">
                  <c:v>41527.739583333336</c:v>
                </c:pt>
                <c:pt idx="168">
                  <c:v>41527.75</c:v>
                </c:pt>
                <c:pt idx="169">
                  <c:v>41527.760416666664</c:v>
                </c:pt>
                <c:pt idx="170">
                  <c:v>41527.770833333336</c:v>
                </c:pt>
                <c:pt idx="171">
                  <c:v>41527.78125</c:v>
                </c:pt>
                <c:pt idx="172">
                  <c:v>41527.791666666664</c:v>
                </c:pt>
                <c:pt idx="173">
                  <c:v>41527.802083333336</c:v>
                </c:pt>
                <c:pt idx="174">
                  <c:v>41527.8125</c:v>
                </c:pt>
                <c:pt idx="175">
                  <c:v>41527.822916666664</c:v>
                </c:pt>
                <c:pt idx="176">
                  <c:v>41527.833333333336</c:v>
                </c:pt>
                <c:pt idx="177">
                  <c:v>41527.84375</c:v>
                </c:pt>
                <c:pt idx="178">
                  <c:v>41527.854166666664</c:v>
                </c:pt>
                <c:pt idx="179">
                  <c:v>41527.864583333336</c:v>
                </c:pt>
                <c:pt idx="180">
                  <c:v>41527.875</c:v>
                </c:pt>
                <c:pt idx="181">
                  <c:v>41527.885416666664</c:v>
                </c:pt>
                <c:pt idx="182">
                  <c:v>41527.895833333336</c:v>
                </c:pt>
                <c:pt idx="183">
                  <c:v>41527.90625</c:v>
                </c:pt>
                <c:pt idx="184">
                  <c:v>41527.916666666664</c:v>
                </c:pt>
                <c:pt idx="185">
                  <c:v>41527.927083333336</c:v>
                </c:pt>
                <c:pt idx="186">
                  <c:v>41527.9375</c:v>
                </c:pt>
                <c:pt idx="187">
                  <c:v>41527.947916666664</c:v>
                </c:pt>
                <c:pt idx="188">
                  <c:v>41527.958333333336</c:v>
                </c:pt>
                <c:pt idx="189">
                  <c:v>41527.96875</c:v>
                </c:pt>
                <c:pt idx="190">
                  <c:v>41527.979166666664</c:v>
                </c:pt>
                <c:pt idx="191">
                  <c:v>41527.989583333336</c:v>
                </c:pt>
                <c:pt idx="192">
                  <c:v>41528</c:v>
                </c:pt>
                <c:pt idx="193">
                  <c:v>41528.010416666664</c:v>
                </c:pt>
                <c:pt idx="194">
                  <c:v>41528.020833333336</c:v>
                </c:pt>
                <c:pt idx="195">
                  <c:v>41528.03125</c:v>
                </c:pt>
                <c:pt idx="196">
                  <c:v>41528.041666666664</c:v>
                </c:pt>
                <c:pt idx="197">
                  <c:v>41528.052083333336</c:v>
                </c:pt>
                <c:pt idx="198">
                  <c:v>41528.0625</c:v>
                </c:pt>
                <c:pt idx="199">
                  <c:v>41528.072916666664</c:v>
                </c:pt>
                <c:pt idx="200">
                  <c:v>41528.083333333336</c:v>
                </c:pt>
                <c:pt idx="201">
                  <c:v>41528.09375</c:v>
                </c:pt>
                <c:pt idx="202">
                  <c:v>41528.104166666664</c:v>
                </c:pt>
                <c:pt idx="203">
                  <c:v>41528.114583333336</c:v>
                </c:pt>
                <c:pt idx="204">
                  <c:v>41528.125</c:v>
                </c:pt>
                <c:pt idx="205">
                  <c:v>41528.135416666664</c:v>
                </c:pt>
                <c:pt idx="206">
                  <c:v>41528.145833333336</c:v>
                </c:pt>
                <c:pt idx="207">
                  <c:v>41528.15625</c:v>
                </c:pt>
                <c:pt idx="208">
                  <c:v>41528.166666666664</c:v>
                </c:pt>
                <c:pt idx="209">
                  <c:v>41528.177083333336</c:v>
                </c:pt>
                <c:pt idx="210">
                  <c:v>41528.1875</c:v>
                </c:pt>
                <c:pt idx="211">
                  <c:v>41528.197916666664</c:v>
                </c:pt>
                <c:pt idx="212">
                  <c:v>41528.208333333336</c:v>
                </c:pt>
                <c:pt idx="213">
                  <c:v>41528.21875</c:v>
                </c:pt>
                <c:pt idx="214">
                  <c:v>41528.229166666664</c:v>
                </c:pt>
                <c:pt idx="215">
                  <c:v>41528.239583333336</c:v>
                </c:pt>
                <c:pt idx="216">
                  <c:v>41528.25</c:v>
                </c:pt>
                <c:pt idx="217">
                  <c:v>41528.260416666664</c:v>
                </c:pt>
                <c:pt idx="218">
                  <c:v>41528.270833333336</c:v>
                </c:pt>
                <c:pt idx="219">
                  <c:v>41528.28125</c:v>
                </c:pt>
                <c:pt idx="220">
                  <c:v>41528.291666666664</c:v>
                </c:pt>
                <c:pt idx="221">
                  <c:v>41528.302083333336</c:v>
                </c:pt>
                <c:pt idx="222">
                  <c:v>41528.3125</c:v>
                </c:pt>
                <c:pt idx="223">
                  <c:v>41528.322916666664</c:v>
                </c:pt>
                <c:pt idx="224">
                  <c:v>41528.333333333336</c:v>
                </c:pt>
                <c:pt idx="225">
                  <c:v>41528.34375</c:v>
                </c:pt>
                <c:pt idx="226">
                  <c:v>41528.354166666664</c:v>
                </c:pt>
                <c:pt idx="227">
                  <c:v>41528.364583333336</c:v>
                </c:pt>
                <c:pt idx="228">
                  <c:v>41528.375</c:v>
                </c:pt>
                <c:pt idx="229">
                  <c:v>41528.385416666664</c:v>
                </c:pt>
                <c:pt idx="230">
                  <c:v>41528.395833333336</c:v>
                </c:pt>
                <c:pt idx="231">
                  <c:v>41528.40625</c:v>
                </c:pt>
                <c:pt idx="232">
                  <c:v>41528.416666666664</c:v>
                </c:pt>
                <c:pt idx="233">
                  <c:v>41528.427083333336</c:v>
                </c:pt>
                <c:pt idx="234">
                  <c:v>41528.4375</c:v>
                </c:pt>
                <c:pt idx="235">
                  <c:v>41528.447916666664</c:v>
                </c:pt>
                <c:pt idx="236">
                  <c:v>41528.458333333336</c:v>
                </c:pt>
                <c:pt idx="237">
                  <c:v>41528.46875</c:v>
                </c:pt>
                <c:pt idx="238">
                  <c:v>41528.479166666664</c:v>
                </c:pt>
                <c:pt idx="239">
                  <c:v>41528.489583333336</c:v>
                </c:pt>
                <c:pt idx="240">
                  <c:v>41528.5</c:v>
                </c:pt>
                <c:pt idx="241">
                  <c:v>41528.510416666664</c:v>
                </c:pt>
                <c:pt idx="242">
                  <c:v>41528.520833333336</c:v>
                </c:pt>
                <c:pt idx="243">
                  <c:v>41528.53125</c:v>
                </c:pt>
                <c:pt idx="244">
                  <c:v>41528.541666666664</c:v>
                </c:pt>
                <c:pt idx="245">
                  <c:v>41528.552083333336</c:v>
                </c:pt>
                <c:pt idx="246">
                  <c:v>41528.5625</c:v>
                </c:pt>
                <c:pt idx="247">
                  <c:v>41528.572916666664</c:v>
                </c:pt>
                <c:pt idx="248">
                  <c:v>41528.583333333336</c:v>
                </c:pt>
                <c:pt idx="249">
                  <c:v>41528.59375</c:v>
                </c:pt>
                <c:pt idx="250">
                  <c:v>41528.604166666664</c:v>
                </c:pt>
                <c:pt idx="251">
                  <c:v>41528.614583333336</c:v>
                </c:pt>
                <c:pt idx="252">
                  <c:v>41528.625</c:v>
                </c:pt>
                <c:pt idx="253">
                  <c:v>41528.635416666664</c:v>
                </c:pt>
                <c:pt idx="254">
                  <c:v>41528.645833333336</c:v>
                </c:pt>
                <c:pt idx="255">
                  <c:v>41528.65625</c:v>
                </c:pt>
                <c:pt idx="256">
                  <c:v>41528.666666666664</c:v>
                </c:pt>
                <c:pt idx="257">
                  <c:v>41528.677083333336</c:v>
                </c:pt>
                <c:pt idx="258">
                  <c:v>41528.6875</c:v>
                </c:pt>
                <c:pt idx="259">
                  <c:v>41528.697916666664</c:v>
                </c:pt>
                <c:pt idx="260">
                  <c:v>41528.708333333336</c:v>
                </c:pt>
                <c:pt idx="261">
                  <c:v>41528.71875</c:v>
                </c:pt>
                <c:pt idx="262">
                  <c:v>41528.729166666664</c:v>
                </c:pt>
                <c:pt idx="263">
                  <c:v>41528.739583333336</c:v>
                </c:pt>
                <c:pt idx="264">
                  <c:v>41528.75</c:v>
                </c:pt>
                <c:pt idx="265">
                  <c:v>41528.760416666664</c:v>
                </c:pt>
                <c:pt idx="266">
                  <c:v>41528.770833333336</c:v>
                </c:pt>
                <c:pt idx="267">
                  <c:v>41528.78125</c:v>
                </c:pt>
                <c:pt idx="268">
                  <c:v>41528.791666666664</c:v>
                </c:pt>
                <c:pt idx="269">
                  <c:v>41528.802083333336</c:v>
                </c:pt>
                <c:pt idx="270">
                  <c:v>41528.8125</c:v>
                </c:pt>
                <c:pt idx="271">
                  <c:v>41528.822916666664</c:v>
                </c:pt>
                <c:pt idx="272">
                  <c:v>41528.833333333336</c:v>
                </c:pt>
                <c:pt idx="273">
                  <c:v>41528.84375</c:v>
                </c:pt>
                <c:pt idx="274">
                  <c:v>41528.854166666664</c:v>
                </c:pt>
                <c:pt idx="275">
                  <c:v>41528.864583333336</c:v>
                </c:pt>
                <c:pt idx="276">
                  <c:v>41528.875</c:v>
                </c:pt>
                <c:pt idx="277">
                  <c:v>41528.885416666664</c:v>
                </c:pt>
                <c:pt idx="278">
                  <c:v>41528.895833333336</c:v>
                </c:pt>
                <c:pt idx="279">
                  <c:v>41528.90625</c:v>
                </c:pt>
                <c:pt idx="280">
                  <c:v>41528.916666666664</c:v>
                </c:pt>
                <c:pt idx="281">
                  <c:v>41528.927083333336</c:v>
                </c:pt>
                <c:pt idx="282">
                  <c:v>41528.9375</c:v>
                </c:pt>
                <c:pt idx="283">
                  <c:v>41528.947916666664</c:v>
                </c:pt>
                <c:pt idx="284">
                  <c:v>41528.958333333336</c:v>
                </c:pt>
                <c:pt idx="285">
                  <c:v>41528.96875</c:v>
                </c:pt>
                <c:pt idx="286">
                  <c:v>41528.979166666664</c:v>
                </c:pt>
                <c:pt idx="287">
                  <c:v>41528.989583333336</c:v>
                </c:pt>
                <c:pt idx="288">
                  <c:v>41529</c:v>
                </c:pt>
                <c:pt idx="289">
                  <c:v>41529.010416666664</c:v>
                </c:pt>
                <c:pt idx="290">
                  <c:v>41529.020833333336</c:v>
                </c:pt>
                <c:pt idx="291">
                  <c:v>41529.03125</c:v>
                </c:pt>
                <c:pt idx="292">
                  <c:v>41529.041666666664</c:v>
                </c:pt>
                <c:pt idx="293">
                  <c:v>41529.052083333336</c:v>
                </c:pt>
                <c:pt idx="294">
                  <c:v>41529.0625</c:v>
                </c:pt>
                <c:pt idx="295">
                  <c:v>41529.072916666664</c:v>
                </c:pt>
                <c:pt idx="296">
                  <c:v>41529.083333333336</c:v>
                </c:pt>
                <c:pt idx="297">
                  <c:v>41529.09375</c:v>
                </c:pt>
                <c:pt idx="298">
                  <c:v>41529.104166666664</c:v>
                </c:pt>
                <c:pt idx="299">
                  <c:v>41529.114583333336</c:v>
                </c:pt>
                <c:pt idx="300">
                  <c:v>41529.125</c:v>
                </c:pt>
                <c:pt idx="301">
                  <c:v>41529.135416666664</c:v>
                </c:pt>
                <c:pt idx="302">
                  <c:v>41529.145833333336</c:v>
                </c:pt>
                <c:pt idx="303">
                  <c:v>41529.15625</c:v>
                </c:pt>
                <c:pt idx="304">
                  <c:v>41529.166666666664</c:v>
                </c:pt>
                <c:pt idx="305">
                  <c:v>41529.177083333336</c:v>
                </c:pt>
                <c:pt idx="306">
                  <c:v>41529.1875</c:v>
                </c:pt>
                <c:pt idx="307">
                  <c:v>41529.197916666664</c:v>
                </c:pt>
                <c:pt idx="308">
                  <c:v>41529.208333333336</c:v>
                </c:pt>
                <c:pt idx="309">
                  <c:v>41529.21875</c:v>
                </c:pt>
                <c:pt idx="310">
                  <c:v>41529.229166666664</c:v>
                </c:pt>
                <c:pt idx="311">
                  <c:v>41529.239583333336</c:v>
                </c:pt>
                <c:pt idx="312">
                  <c:v>41529.25</c:v>
                </c:pt>
                <c:pt idx="313">
                  <c:v>41529.260416666664</c:v>
                </c:pt>
                <c:pt idx="314">
                  <c:v>41529.270833333336</c:v>
                </c:pt>
                <c:pt idx="315">
                  <c:v>41529.28125</c:v>
                </c:pt>
                <c:pt idx="316">
                  <c:v>41529.291666666664</c:v>
                </c:pt>
                <c:pt idx="317">
                  <c:v>41529.302083333336</c:v>
                </c:pt>
                <c:pt idx="318">
                  <c:v>41529.3125</c:v>
                </c:pt>
                <c:pt idx="319">
                  <c:v>41529.322916666664</c:v>
                </c:pt>
                <c:pt idx="320">
                  <c:v>41529.333333333336</c:v>
                </c:pt>
                <c:pt idx="321">
                  <c:v>41529.34375</c:v>
                </c:pt>
                <c:pt idx="322">
                  <c:v>41529.354166666664</c:v>
                </c:pt>
                <c:pt idx="323">
                  <c:v>41529.364583333336</c:v>
                </c:pt>
                <c:pt idx="324">
                  <c:v>41529.375</c:v>
                </c:pt>
                <c:pt idx="325">
                  <c:v>41529.385416666664</c:v>
                </c:pt>
                <c:pt idx="326">
                  <c:v>41529.395833333336</c:v>
                </c:pt>
                <c:pt idx="327">
                  <c:v>41529.40625</c:v>
                </c:pt>
                <c:pt idx="328">
                  <c:v>41529.416666666664</c:v>
                </c:pt>
                <c:pt idx="329">
                  <c:v>41529.427083333336</c:v>
                </c:pt>
                <c:pt idx="330">
                  <c:v>41529.4375</c:v>
                </c:pt>
                <c:pt idx="331">
                  <c:v>41529.447916666664</c:v>
                </c:pt>
                <c:pt idx="332">
                  <c:v>41529.458333333336</c:v>
                </c:pt>
                <c:pt idx="333">
                  <c:v>41529.46875</c:v>
                </c:pt>
                <c:pt idx="334">
                  <c:v>41529.479166666664</c:v>
                </c:pt>
                <c:pt idx="335">
                  <c:v>41529.489583333336</c:v>
                </c:pt>
                <c:pt idx="336">
                  <c:v>41529.5</c:v>
                </c:pt>
                <c:pt idx="337">
                  <c:v>41529.510416666664</c:v>
                </c:pt>
                <c:pt idx="338">
                  <c:v>41529.520833333336</c:v>
                </c:pt>
                <c:pt idx="339">
                  <c:v>41529.53125</c:v>
                </c:pt>
                <c:pt idx="340">
                  <c:v>41529.541666666664</c:v>
                </c:pt>
                <c:pt idx="341">
                  <c:v>41529.552083333336</c:v>
                </c:pt>
                <c:pt idx="342">
                  <c:v>41529.5625</c:v>
                </c:pt>
                <c:pt idx="343">
                  <c:v>41529.572916666664</c:v>
                </c:pt>
                <c:pt idx="344">
                  <c:v>41529.583333333336</c:v>
                </c:pt>
                <c:pt idx="345">
                  <c:v>41529.59375</c:v>
                </c:pt>
                <c:pt idx="346">
                  <c:v>41529.604166666664</c:v>
                </c:pt>
                <c:pt idx="347">
                  <c:v>41529.614583333336</c:v>
                </c:pt>
                <c:pt idx="348">
                  <c:v>41529.625</c:v>
                </c:pt>
                <c:pt idx="349">
                  <c:v>41529.635416666664</c:v>
                </c:pt>
                <c:pt idx="350">
                  <c:v>41529.645833333336</c:v>
                </c:pt>
                <c:pt idx="351">
                  <c:v>41529.65625</c:v>
                </c:pt>
                <c:pt idx="352">
                  <c:v>41529.666666666664</c:v>
                </c:pt>
                <c:pt idx="353">
                  <c:v>41529.677083333336</c:v>
                </c:pt>
                <c:pt idx="354">
                  <c:v>41529.6875</c:v>
                </c:pt>
                <c:pt idx="355">
                  <c:v>41529.697916666664</c:v>
                </c:pt>
                <c:pt idx="356">
                  <c:v>41529.708333333336</c:v>
                </c:pt>
                <c:pt idx="357">
                  <c:v>41529.71875</c:v>
                </c:pt>
                <c:pt idx="358">
                  <c:v>41529.729166666664</c:v>
                </c:pt>
                <c:pt idx="359">
                  <c:v>41529.739583333336</c:v>
                </c:pt>
                <c:pt idx="360">
                  <c:v>41529.75</c:v>
                </c:pt>
                <c:pt idx="361">
                  <c:v>41529.760416666664</c:v>
                </c:pt>
                <c:pt idx="362">
                  <c:v>41529.770833333336</c:v>
                </c:pt>
                <c:pt idx="363">
                  <c:v>41529.78125</c:v>
                </c:pt>
                <c:pt idx="364">
                  <c:v>41529.791666666664</c:v>
                </c:pt>
                <c:pt idx="365">
                  <c:v>41529.802083333336</c:v>
                </c:pt>
                <c:pt idx="366">
                  <c:v>41529.8125</c:v>
                </c:pt>
                <c:pt idx="367">
                  <c:v>41529.822916666664</c:v>
                </c:pt>
                <c:pt idx="368">
                  <c:v>41529.833333333336</c:v>
                </c:pt>
                <c:pt idx="369">
                  <c:v>41529.84375</c:v>
                </c:pt>
                <c:pt idx="370">
                  <c:v>41529.854166666664</c:v>
                </c:pt>
                <c:pt idx="371">
                  <c:v>41529.864583333336</c:v>
                </c:pt>
                <c:pt idx="372">
                  <c:v>41529.875</c:v>
                </c:pt>
                <c:pt idx="373">
                  <c:v>41529.885416666664</c:v>
                </c:pt>
                <c:pt idx="374">
                  <c:v>41529.895833333336</c:v>
                </c:pt>
                <c:pt idx="375">
                  <c:v>41529.90625</c:v>
                </c:pt>
                <c:pt idx="376">
                  <c:v>41529.916666666664</c:v>
                </c:pt>
                <c:pt idx="377">
                  <c:v>41529.927083333336</c:v>
                </c:pt>
                <c:pt idx="378">
                  <c:v>41529.9375</c:v>
                </c:pt>
                <c:pt idx="379">
                  <c:v>41529.947916666664</c:v>
                </c:pt>
                <c:pt idx="380">
                  <c:v>41529.958333333336</c:v>
                </c:pt>
                <c:pt idx="381">
                  <c:v>41529.96875</c:v>
                </c:pt>
                <c:pt idx="382">
                  <c:v>41529.979166666664</c:v>
                </c:pt>
                <c:pt idx="383">
                  <c:v>41529.989583333336</c:v>
                </c:pt>
                <c:pt idx="384">
                  <c:v>41530</c:v>
                </c:pt>
                <c:pt idx="385">
                  <c:v>41530.010416666664</c:v>
                </c:pt>
                <c:pt idx="386">
                  <c:v>41530.020833333336</c:v>
                </c:pt>
                <c:pt idx="387">
                  <c:v>41530.03125</c:v>
                </c:pt>
                <c:pt idx="388">
                  <c:v>41530.041666666664</c:v>
                </c:pt>
                <c:pt idx="389">
                  <c:v>41530.052083333336</c:v>
                </c:pt>
                <c:pt idx="390">
                  <c:v>41530.0625</c:v>
                </c:pt>
                <c:pt idx="391">
                  <c:v>41530.072916666664</c:v>
                </c:pt>
                <c:pt idx="392">
                  <c:v>41530.083333333336</c:v>
                </c:pt>
                <c:pt idx="393">
                  <c:v>41530.09375</c:v>
                </c:pt>
                <c:pt idx="394">
                  <c:v>41530.104166666664</c:v>
                </c:pt>
                <c:pt idx="395">
                  <c:v>41530.114583333336</c:v>
                </c:pt>
                <c:pt idx="396">
                  <c:v>41530.125</c:v>
                </c:pt>
                <c:pt idx="397">
                  <c:v>41530.135416666664</c:v>
                </c:pt>
                <c:pt idx="398">
                  <c:v>41530.145833333336</c:v>
                </c:pt>
                <c:pt idx="399">
                  <c:v>41530.15625</c:v>
                </c:pt>
                <c:pt idx="400">
                  <c:v>41530.166666666664</c:v>
                </c:pt>
                <c:pt idx="401">
                  <c:v>41530.177083333336</c:v>
                </c:pt>
                <c:pt idx="402">
                  <c:v>41530.1875</c:v>
                </c:pt>
                <c:pt idx="403">
                  <c:v>41530.197916666664</c:v>
                </c:pt>
                <c:pt idx="404">
                  <c:v>41530.208333333336</c:v>
                </c:pt>
                <c:pt idx="405">
                  <c:v>41530.21875</c:v>
                </c:pt>
                <c:pt idx="406">
                  <c:v>41530.229166666664</c:v>
                </c:pt>
                <c:pt idx="407">
                  <c:v>41530.239583333336</c:v>
                </c:pt>
                <c:pt idx="408">
                  <c:v>41530.25</c:v>
                </c:pt>
                <c:pt idx="409">
                  <c:v>41530.260416666664</c:v>
                </c:pt>
                <c:pt idx="410">
                  <c:v>41530.270833333336</c:v>
                </c:pt>
                <c:pt idx="411">
                  <c:v>41530.28125</c:v>
                </c:pt>
                <c:pt idx="412">
                  <c:v>41530.291666666664</c:v>
                </c:pt>
                <c:pt idx="413">
                  <c:v>41530.302083333336</c:v>
                </c:pt>
                <c:pt idx="414">
                  <c:v>41530.3125</c:v>
                </c:pt>
                <c:pt idx="415">
                  <c:v>41530.322916666664</c:v>
                </c:pt>
                <c:pt idx="416">
                  <c:v>41530.333333333336</c:v>
                </c:pt>
                <c:pt idx="417">
                  <c:v>41530.34375</c:v>
                </c:pt>
                <c:pt idx="418">
                  <c:v>41530.354166666664</c:v>
                </c:pt>
                <c:pt idx="419">
                  <c:v>41530.364583333336</c:v>
                </c:pt>
                <c:pt idx="420">
                  <c:v>41530.375</c:v>
                </c:pt>
                <c:pt idx="421">
                  <c:v>41530.385416666664</c:v>
                </c:pt>
                <c:pt idx="422">
                  <c:v>41530.395833333336</c:v>
                </c:pt>
                <c:pt idx="423">
                  <c:v>41530.40625</c:v>
                </c:pt>
                <c:pt idx="424">
                  <c:v>41530.416666666664</c:v>
                </c:pt>
                <c:pt idx="425">
                  <c:v>41530.427083333336</c:v>
                </c:pt>
                <c:pt idx="426">
                  <c:v>41530.4375</c:v>
                </c:pt>
                <c:pt idx="427">
                  <c:v>41530.447916666664</c:v>
                </c:pt>
                <c:pt idx="428">
                  <c:v>41530.458333333336</c:v>
                </c:pt>
                <c:pt idx="429">
                  <c:v>41530.46875</c:v>
                </c:pt>
                <c:pt idx="430">
                  <c:v>41530.479166666664</c:v>
                </c:pt>
                <c:pt idx="431">
                  <c:v>41530.489583333336</c:v>
                </c:pt>
                <c:pt idx="432">
                  <c:v>41530.5</c:v>
                </c:pt>
                <c:pt idx="433">
                  <c:v>41530.510416666664</c:v>
                </c:pt>
                <c:pt idx="434">
                  <c:v>41530.520833333336</c:v>
                </c:pt>
                <c:pt idx="435">
                  <c:v>41530.53125</c:v>
                </c:pt>
                <c:pt idx="436">
                  <c:v>41530.541666666664</c:v>
                </c:pt>
                <c:pt idx="437">
                  <c:v>41530.552083333336</c:v>
                </c:pt>
                <c:pt idx="438">
                  <c:v>41530.5625</c:v>
                </c:pt>
                <c:pt idx="439">
                  <c:v>41530.572916666664</c:v>
                </c:pt>
                <c:pt idx="440">
                  <c:v>41530.583333333336</c:v>
                </c:pt>
                <c:pt idx="441">
                  <c:v>41530.59375</c:v>
                </c:pt>
                <c:pt idx="442">
                  <c:v>41530.604166666664</c:v>
                </c:pt>
                <c:pt idx="443">
                  <c:v>41530.614583333336</c:v>
                </c:pt>
                <c:pt idx="444">
                  <c:v>41530.625</c:v>
                </c:pt>
                <c:pt idx="445">
                  <c:v>41530.635416666664</c:v>
                </c:pt>
                <c:pt idx="446">
                  <c:v>41530.645833333336</c:v>
                </c:pt>
                <c:pt idx="447">
                  <c:v>41530.65625</c:v>
                </c:pt>
                <c:pt idx="448">
                  <c:v>41530.666666666664</c:v>
                </c:pt>
                <c:pt idx="449">
                  <c:v>41530.677083333336</c:v>
                </c:pt>
                <c:pt idx="450">
                  <c:v>41530.6875</c:v>
                </c:pt>
                <c:pt idx="451">
                  <c:v>41530.697916666664</c:v>
                </c:pt>
                <c:pt idx="452">
                  <c:v>41530.708333333336</c:v>
                </c:pt>
                <c:pt idx="453">
                  <c:v>41530.71875</c:v>
                </c:pt>
                <c:pt idx="454">
                  <c:v>41530.729166666664</c:v>
                </c:pt>
                <c:pt idx="455">
                  <c:v>41530.739583333336</c:v>
                </c:pt>
                <c:pt idx="456">
                  <c:v>41530.75</c:v>
                </c:pt>
                <c:pt idx="457">
                  <c:v>41530.760416666664</c:v>
                </c:pt>
                <c:pt idx="458">
                  <c:v>41530.770833333336</c:v>
                </c:pt>
                <c:pt idx="459">
                  <c:v>41530.78125</c:v>
                </c:pt>
                <c:pt idx="460">
                  <c:v>41530.791666666664</c:v>
                </c:pt>
                <c:pt idx="461">
                  <c:v>41530.802083333336</c:v>
                </c:pt>
                <c:pt idx="462">
                  <c:v>41530.8125</c:v>
                </c:pt>
                <c:pt idx="463">
                  <c:v>41530.822916666664</c:v>
                </c:pt>
                <c:pt idx="464">
                  <c:v>41530.833333333336</c:v>
                </c:pt>
                <c:pt idx="465">
                  <c:v>41530.84375</c:v>
                </c:pt>
                <c:pt idx="466">
                  <c:v>41530.854166666664</c:v>
                </c:pt>
                <c:pt idx="467">
                  <c:v>41530.864583333336</c:v>
                </c:pt>
                <c:pt idx="468">
                  <c:v>41530.875</c:v>
                </c:pt>
                <c:pt idx="469">
                  <c:v>41530.885416666664</c:v>
                </c:pt>
                <c:pt idx="470">
                  <c:v>41530.895833333336</c:v>
                </c:pt>
                <c:pt idx="471">
                  <c:v>41530.90625</c:v>
                </c:pt>
                <c:pt idx="472">
                  <c:v>41530.916666666664</c:v>
                </c:pt>
                <c:pt idx="473">
                  <c:v>41530.927083333336</c:v>
                </c:pt>
                <c:pt idx="474">
                  <c:v>41530.9375</c:v>
                </c:pt>
                <c:pt idx="475">
                  <c:v>41530.947916666664</c:v>
                </c:pt>
                <c:pt idx="476">
                  <c:v>41530.958333333336</c:v>
                </c:pt>
                <c:pt idx="477">
                  <c:v>41530.96875</c:v>
                </c:pt>
                <c:pt idx="478">
                  <c:v>41530.979166666664</c:v>
                </c:pt>
                <c:pt idx="479">
                  <c:v>41530.989583333336</c:v>
                </c:pt>
                <c:pt idx="480">
                  <c:v>41531</c:v>
                </c:pt>
                <c:pt idx="481">
                  <c:v>41531.010416666664</c:v>
                </c:pt>
                <c:pt idx="482">
                  <c:v>41531.020833333336</c:v>
                </c:pt>
                <c:pt idx="483">
                  <c:v>41531.03125</c:v>
                </c:pt>
                <c:pt idx="484">
                  <c:v>41531.041666666664</c:v>
                </c:pt>
                <c:pt idx="485">
                  <c:v>41531.052083333336</c:v>
                </c:pt>
                <c:pt idx="486">
                  <c:v>41531.0625</c:v>
                </c:pt>
                <c:pt idx="487">
                  <c:v>41531.072916666664</c:v>
                </c:pt>
                <c:pt idx="488">
                  <c:v>41531.083333333336</c:v>
                </c:pt>
                <c:pt idx="489">
                  <c:v>41531.09375</c:v>
                </c:pt>
                <c:pt idx="490">
                  <c:v>41531.104166666664</c:v>
                </c:pt>
                <c:pt idx="491">
                  <c:v>41531.114583333336</c:v>
                </c:pt>
                <c:pt idx="492">
                  <c:v>41531.125</c:v>
                </c:pt>
                <c:pt idx="493">
                  <c:v>41531.135416666664</c:v>
                </c:pt>
                <c:pt idx="494">
                  <c:v>41531.145833333336</c:v>
                </c:pt>
                <c:pt idx="495">
                  <c:v>41531.15625</c:v>
                </c:pt>
                <c:pt idx="496">
                  <c:v>41531.166666666664</c:v>
                </c:pt>
                <c:pt idx="497">
                  <c:v>41531.177083333336</c:v>
                </c:pt>
                <c:pt idx="498">
                  <c:v>41531.1875</c:v>
                </c:pt>
                <c:pt idx="499">
                  <c:v>41531.197916666664</c:v>
                </c:pt>
                <c:pt idx="500">
                  <c:v>41531.208333333336</c:v>
                </c:pt>
                <c:pt idx="501">
                  <c:v>41531.21875</c:v>
                </c:pt>
                <c:pt idx="502">
                  <c:v>41531.229166666664</c:v>
                </c:pt>
                <c:pt idx="503">
                  <c:v>41531.239583333336</c:v>
                </c:pt>
                <c:pt idx="504">
                  <c:v>41531.25</c:v>
                </c:pt>
                <c:pt idx="505">
                  <c:v>41531.260416666664</c:v>
                </c:pt>
                <c:pt idx="506">
                  <c:v>41531.270833333336</c:v>
                </c:pt>
                <c:pt idx="507">
                  <c:v>41531.28125</c:v>
                </c:pt>
                <c:pt idx="508">
                  <c:v>41531.291666666664</c:v>
                </c:pt>
                <c:pt idx="509">
                  <c:v>41531.302083333336</c:v>
                </c:pt>
                <c:pt idx="510">
                  <c:v>41531.3125</c:v>
                </c:pt>
                <c:pt idx="511">
                  <c:v>41531.322916666664</c:v>
                </c:pt>
                <c:pt idx="512">
                  <c:v>41531.333333333336</c:v>
                </c:pt>
                <c:pt idx="513">
                  <c:v>41531.34375</c:v>
                </c:pt>
                <c:pt idx="514">
                  <c:v>41531.354166666664</c:v>
                </c:pt>
                <c:pt idx="515">
                  <c:v>41531.364583333336</c:v>
                </c:pt>
                <c:pt idx="516">
                  <c:v>41531.375</c:v>
                </c:pt>
                <c:pt idx="517">
                  <c:v>41531.385416666664</c:v>
                </c:pt>
                <c:pt idx="518">
                  <c:v>41531.395833333336</c:v>
                </c:pt>
                <c:pt idx="519">
                  <c:v>41531.40625</c:v>
                </c:pt>
                <c:pt idx="520">
                  <c:v>41531.416666666664</c:v>
                </c:pt>
                <c:pt idx="521">
                  <c:v>41531.427083333336</c:v>
                </c:pt>
                <c:pt idx="522">
                  <c:v>41531.4375</c:v>
                </c:pt>
                <c:pt idx="523">
                  <c:v>41531.447916666664</c:v>
                </c:pt>
                <c:pt idx="524">
                  <c:v>41531.458333333336</c:v>
                </c:pt>
                <c:pt idx="525">
                  <c:v>41531.46875</c:v>
                </c:pt>
                <c:pt idx="526">
                  <c:v>41531.479166666664</c:v>
                </c:pt>
                <c:pt idx="527">
                  <c:v>41531.489583333336</c:v>
                </c:pt>
                <c:pt idx="528">
                  <c:v>41531.5</c:v>
                </c:pt>
                <c:pt idx="529">
                  <c:v>41531.510416666664</c:v>
                </c:pt>
                <c:pt idx="530">
                  <c:v>41531.520833333336</c:v>
                </c:pt>
                <c:pt idx="531">
                  <c:v>41531.53125</c:v>
                </c:pt>
                <c:pt idx="532">
                  <c:v>41531.541666666664</c:v>
                </c:pt>
                <c:pt idx="533">
                  <c:v>41531.552083333336</c:v>
                </c:pt>
                <c:pt idx="534">
                  <c:v>41531.5625</c:v>
                </c:pt>
                <c:pt idx="535">
                  <c:v>41531.572916666664</c:v>
                </c:pt>
                <c:pt idx="536">
                  <c:v>41531.583333333336</c:v>
                </c:pt>
                <c:pt idx="537">
                  <c:v>41531.59375</c:v>
                </c:pt>
                <c:pt idx="538">
                  <c:v>41531.604166666664</c:v>
                </c:pt>
                <c:pt idx="539">
                  <c:v>41531.614583333336</c:v>
                </c:pt>
                <c:pt idx="540">
                  <c:v>41531.625</c:v>
                </c:pt>
                <c:pt idx="541">
                  <c:v>41531.635416666664</c:v>
                </c:pt>
                <c:pt idx="542">
                  <c:v>41531.645833333336</c:v>
                </c:pt>
                <c:pt idx="543">
                  <c:v>41531.65625</c:v>
                </c:pt>
                <c:pt idx="544">
                  <c:v>41531.666666666664</c:v>
                </c:pt>
                <c:pt idx="545">
                  <c:v>41531.677083333336</c:v>
                </c:pt>
                <c:pt idx="546">
                  <c:v>41531.6875</c:v>
                </c:pt>
                <c:pt idx="547">
                  <c:v>41531.697916666664</c:v>
                </c:pt>
                <c:pt idx="548">
                  <c:v>41531.708333333336</c:v>
                </c:pt>
                <c:pt idx="549">
                  <c:v>41531.71875</c:v>
                </c:pt>
                <c:pt idx="550">
                  <c:v>41531.729166666664</c:v>
                </c:pt>
                <c:pt idx="551">
                  <c:v>41531.739583333336</c:v>
                </c:pt>
                <c:pt idx="552">
                  <c:v>41531.75</c:v>
                </c:pt>
                <c:pt idx="553">
                  <c:v>41531.760416666664</c:v>
                </c:pt>
                <c:pt idx="554">
                  <c:v>41531.770833333336</c:v>
                </c:pt>
                <c:pt idx="555">
                  <c:v>41531.78125</c:v>
                </c:pt>
                <c:pt idx="556">
                  <c:v>41531.791666666664</c:v>
                </c:pt>
                <c:pt idx="557">
                  <c:v>41531.802083333336</c:v>
                </c:pt>
                <c:pt idx="558">
                  <c:v>41531.8125</c:v>
                </c:pt>
                <c:pt idx="559">
                  <c:v>41531.822916666664</c:v>
                </c:pt>
                <c:pt idx="560">
                  <c:v>41531.833333333336</c:v>
                </c:pt>
                <c:pt idx="561">
                  <c:v>41531.84375</c:v>
                </c:pt>
                <c:pt idx="562">
                  <c:v>41531.854166666664</c:v>
                </c:pt>
                <c:pt idx="563">
                  <c:v>41531.864583333336</c:v>
                </c:pt>
                <c:pt idx="564">
                  <c:v>41531.875</c:v>
                </c:pt>
                <c:pt idx="565">
                  <c:v>41531.885416666664</c:v>
                </c:pt>
                <c:pt idx="566">
                  <c:v>41531.895833333336</c:v>
                </c:pt>
                <c:pt idx="567">
                  <c:v>41531.90625</c:v>
                </c:pt>
                <c:pt idx="568">
                  <c:v>41531.916666666664</c:v>
                </c:pt>
                <c:pt idx="569">
                  <c:v>41531.927083333336</c:v>
                </c:pt>
                <c:pt idx="570">
                  <c:v>41531.9375</c:v>
                </c:pt>
                <c:pt idx="571">
                  <c:v>41531.947916666664</c:v>
                </c:pt>
                <c:pt idx="572">
                  <c:v>41531.958333333336</c:v>
                </c:pt>
                <c:pt idx="573">
                  <c:v>41531.96875</c:v>
                </c:pt>
                <c:pt idx="574">
                  <c:v>41531.979166666664</c:v>
                </c:pt>
                <c:pt idx="575">
                  <c:v>41531.989583333336</c:v>
                </c:pt>
                <c:pt idx="576">
                  <c:v>41532</c:v>
                </c:pt>
                <c:pt idx="577">
                  <c:v>41532.010416666664</c:v>
                </c:pt>
                <c:pt idx="578">
                  <c:v>41532.020833333336</c:v>
                </c:pt>
                <c:pt idx="579">
                  <c:v>41532.03125</c:v>
                </c:pt>
                <c:pt idx="580">
                  <c:v>41532.041666666664</c:v>
                </c:pt>
                <c:pt idx="581">
                  <c:v>41532.052083333336</c:v>
                </c:pt>
                <c:pt idx="582">
                  <c:v>41532.0625</c:v>
                </c:pt>
                <c:pt idx="583">
                  <c:v>41532.072916666664</c:v>
                </c:pt>
                <c:pt idx="584">
                  <c:v>41532.083333333336</c:v>
                </c:pt>
                <c:pt idx="585">
                  <c:v>41532.09375</c:v>
                </c:pt>
                <c:pt idx="586">
                  <c:v>41532.104166666664</c:v>
                </c:pt>
                <c:pt idx="587">
                  <c:v>41532.114583333336</c:v>
                </c:pt>
                <c:pt idx="588">
                  <c:v>41532.125</c:v>
                </c:pt>
                <c:pt idx="589">
                  <c:v>41532.135416666664</c:v>
                </c:pt>
                <c:pt idx="590">
                  <c:v>41532.145833333336</c:v>
                </c:pt>
                <c:pt idx="591">
                  <c:v>41532.15625</c:v>
                </c:pt>
                <c:pt idx="592">
                  <c:v>41532.166666666664</c:v>
                </c:pt>
                <c:pt idx="593">
                  <c:v>41532.177083333336</c:v>
                </c:pt>
                <c:pt idx="594">
                  <c:v>41532.1875</c:v>
                </c:pt>
                <c:pt idx="595">
                  <c:v>41532.197916666664</c:v>
                </c:pt>
                <c:pt idx="596">
                  <c:v>41532.208333333336</c:v>
                </c:pt>
                <c:pt idx="597">
                  <c:v>41532.21875</c:v>
                </c:pt>
                <c:pt idx="598">
                  <c:v>41532.229166666664</c:v>
                </c:pt>
                <c:pt idx="599">
                  <c:v>41532.239583333336</c:v>
                </c:pt>
                <c:pt idx="600">
                  <c:v>41532.25</c:v>
                </c:pt>
                <c:pt idx="601">
                  <c:v>41532.260416666664</c:v>
                </c:pt>
                <c:pt idx="602">
                  <c:v>41532.270833333336</c:v>
                </c:pt>
                <c:pt idx="603">
                  <c:v>41532.28125</c:v>
                </c:pt>
                <c:pt idx="604">
                  <c:v>41532.291666666664</c:v>
                </c:pt>
                <c:pt idx="605">
                  <c:v>41532.302083333336</c:v>
                </c:pt>
                <c:pt idx="606">
                  <c:v>41532.3125</c:v>
                </c:pt>
                <c:pt idx="607">
                  <c:v>41532.322916666664</c:v>
                </c:pt>
                <c:pt idx="608">
                  <c:v>41532.333333333336</c:v>
                </c:pt>
                <c:pt idx="609">
                  <c:v>41532.34375</c:v>
                </c:pt>
                <c:pt idx="610">
                  <c:v>41532.354166666664</c:v>
                </c:pt>
                <c:pt idx="611">
                  <c:v>41532.364583333336</c:v>
                </c:pt>
                <c:pt idx="612">
                  <c:v>41532.375</c:v>
                </c:pt>
                <c:pt idx="613">
                  <c:v>41532.385416666664</c:v>
                </c:pt>
                <c:pt idx="614">
                  <c:v>41532.395833333336</c:v>
                </c:pt>
                <c:pt idx="615">
                  <c:v>41532.40625</c:v>
                </c:pt>
                <c:pt idx="616">
                  <c:v>41532.416666666664</c:v>
                </c:pt>
                <c:pt idx="617">
                  <c:v>41532.427083333336</c:v>
                </c:pt>
                <c:pt idx="618">
                  <c:v>41532.4375</c:v>
                </c:pt>
                <c:pt idx="619">
                  <c:v>41532.447916666664</c:v>
                </c:pt>
                <c:pt idx="620">
                  <c:v>41532.458333333336</c:v>
                </c:pt>
                <c:pt idx="621">
                  <c:v>41532.46875</c:v>
                </c:pt>
                <c:pt idx="622">
                  <c:v>41532.479166666664</c:v>
                </c:pt>
                <c:pt idx="623">
                  <c:v>41532.489583333336</c:v>
                </c:pt>
                <c:pt idx="624">
                  <c:v>41532.5</c:v>
                </c:pt>
                <c:pt idx="625">
                  <c:v>41532.510416666664</c:v>
                </c:pt>
                <c:pt idx="626">
                  <c:v>41532.520833333336</c:v>
                </c:pt>
                <c:pt idx="627">
                  <c:v>41532.53125</c:v>
                </c:pt>
                <c:pt idx="628">
                  <c:v>41532.541666666664</c:v>
                </c:pt>
                <c:pt idx="629">
                  <c:v>41532.552083333336</c:v>
                </c:pt>
                <c:pt idx="630">
                  <c:v>41532.5625</c:v>
                </c:pt>
                <c:pt idx="631">
                  <c:v>41532.572916666664</c:v>
                </c:pt>
                <c:pt idx="632">
                  <c:v>41532.583333333336</c:v>
                </c:pt>
                <c:pt idx="633">
                  <c:v>41532.59375</c:v>
                </c:pt>
                <c:pt idx="634">
                  <c:v>41532.604166666664</c:v>
                </c:pt>
                <c:pt idx="635">
                  <c:v>41532.614583333336</c:v>
                </c:pt>
                <c:pt idx="636">
                  <c:v>41532.625</c:v>
                </c:pt>
                <c:pt idx="637">
                  <c:v>41532.635416666664</c:v>
                </c:pt>
                <c:pt idx="638">
                  <c:v>41532.645833333336</c:v>
                </c:pt>
                <c:pt idx="639">
                  <c:v>41532.65625</c:v>
                </c:pt>
                <c:pt idx="640">
                  <c:v>41532.666666666664</c:v>
                </c:pt>
                <c:pt idx="641">
                  <c:v>41532.677083333336</c:v>
                </c:pt>
                <c:pt idx="642">
                  <c:v>41532.6875</c:v>
                </c:pt>
                <c:pt idx="643">
                  <c:v>41532.697916666664</c:v>
                </c:pt>
                <c:pt idx="644">
                  <c:v>41532.708333333336</c:v>
                </c:pt>
                <c:pt idx="645">
                  <c:v>41532.71875</c:v>
                </c:pt>
                <c:pt idx="646">
                  <c:v>41532.729166666664</c:v>
                </c:pt>
                <c:pt idx="647">
                  <c:v>41532.739583333336</c:v>
                </c:pt>
                <c:pt idx="648">
                  <c:v>41532.75</c:v>
                </c:pt>
                <c:pt idx="649">
                  <c:v>41532.760416666664</c:v>
                </c:pt>
                <c:pt idx="650">
                  <c:v>41532.770833333336</c:v>
                </c:pt>
                <c:pt idx="651">
                  <c:v>41532.78125</c:v>
                </c:pt>
                <c:pt idx="652">
                  <c:v>41532.791666666664</c:v>
                </c:pt>
                <c:pt idx="653">
                  <c:v>41532.802083333336</c:v>
                </c:pt>
                <c:pt idx="654">
                  <c:v>41532.8125</c:v>
                </c:pt>
                <c:pt idx="655">
                  <c:v>41532.822916666664</c:v>
                </c:pt>
                <c:pt idx="656">
                  <c:v>41532.833333333336</c:v>
                </c:pt>
                <c:pt idx="657">
                  <c:v>41532.84375</c:v>
                </c:pt>
                <c:pt idx="658">
                  <c:v>41532.854166666664</c:v>
                </c:pt>
                <c:pt idx="659">
                  <c:v>41532.864583333336</c:v>
                </c:pt>
                <c:pt idx="660">
                  <c:v>41532.875</c:v>
                </c:pt>
                <c:pt idx="661">
                  <c:v>41532.885416666664</c:v>
                </c:pt>
                <c:pt idx="662">
                  <c:v>41532.895833333336</c:v>
                </c:pt>
                <c:pt idx="663">
                  <c:v>41532.90625</c:v>
                </c:pt>
                <c:pt idx="664">
                  <c:v>41532.916666666664</c:v>
                </c:pt>
                <c:pt idx="665">
                  <c:v>41532.927083333336</c:v>
                </c:pt>
                <c:pt idx="666">
                  <c:v>41532.9375</c:v>
                </c:pt>
                <c:pt idx="667">
                  <c:v>41532.947916666664</c:v>
                </c:pt>
                <c:pt idx="668">
                  <c:v>41532.958333333336</c:v>
                </c:pt>
                <c:pt idx="669">
                  <c:v>41532.96875</c:v>
                </c:pt>
                <c:pt idx="670">
                  <c:v>41532.979166666664</c:v>
                </c:pt>
                <c:pt idx="671">
                  <c:v>41532.989583333336</c:v>
                </c:pt>
                <c:pt idx="672">
                  <c:v>41533</c:v>
                </c:pt>
                <c:pt idx="673">
                  <c:v>41533.010416666664</c:v>
                </c:pt>
                <c:pt idx="674">
                  <c:v>41533.020833333336</c:v>
                </c:pt>
                <c:pt idx="675">
                  <c:v>41533.03125</c:v>
                </c:pt>
                <c:pt idx="676">
                  <c:v>41533.041666666664</c:v>
                </c:pt>
                <c:pt idx="677">
                  <c:v>41533.052083333336</c:v>
                </c:pt>
                <c:pt idx="678">
                  <c:v>41533.0625</c:v>
                </c:pt>
                <c:pt idx="679">
                  <c:v>41533.072916666664</c:v>
                </c:pt>
                <c:pt idx="680">
                  <c:v>41533.083333333336</c:v>
                </c:pt>
                <c:pt idx="681">
                  <c:v>41533.09375</c:v>
                </c:pt>
                <c:pt idx="682">
                  <c:v>41533.104166666664</c:v>
                </c:pt>
                <c:pt idx="683">
                  <c:v>41533.114583333336</c:v>
                </c:pt>
                <c:pt idx="684">
                  <c:v>41533.125</c:v>
                </c:pt>
                <c:pt idx="685">
                  <c:v>41533.135416666664</c:v>
                </c:pt>
                <c:pt idx="686">
                  <c:v>41533.145833333336</c:v>
                </c:pt>
                <c:pt idx="687">
                  <c:v>41533.15625</c:v>
                </c:pt>
                <c:pt idx="688">
                  <c:v>41533.166666666664</c:v>
                </c:pt>
                <c:pt idx="689">
                  <c:v>41533.177083333336</c:v>
                </c:pt>
                <c:pt idx="690">
                  <c:v>41533.1875</c:v>
                </c:pt>
                <c:pt idx="691">
                  <c:v>41533.197916666664</c:v>
                </c:pt>
                <c:pt idx="692">
                  <c:v>41533.208333333336</c:v>
                </c:pt>
                <c:pt idx="693">
                  <c:v>41533.21875</c:v>
                </c:pt>
                <c:pt idx="694">
                  <c:v>41533.229166666664</c:v>
                </c:pt>
                <c:pt idx="695">
                  <c:v>41533.239583333336</c:v>
                </c:pt>
                <c:pt idx="696">
                  <c:v>41533.25</c:v>
                </c:pt>
                <c:pt idx="697">
                  <c:v>41533.260416666664</c:v>
                </c:pt>
                <c:pt idx="698">
                  <c:v>41533.270833333336</c:v>
                </c:pt>
                <c:pt idx="699">
                  <c:v>41533.28125</c:v>
                </c:pt>
                <c:pt idx="700">
                  <c:v>41533.291666666664</c:v>
                </c:pt>
                <c:pt idx="701">
                  <c:v>41533.302083333336</c:v>
                </c:pt>
                <c:pt idx="702">
                  <c:v>41533.3125</c:v>
                </c:pt>
                <c:pt idx="703">
                  <c:v>41533.322916666664</c:v>
                </c:pt>
                <c:pt idx="704">
                  <c:v>41533.333333333336</c:v>
                </c:pt>
                <c:pt idx="705">
                  <c:v>41533.34375</c:v>
                </c:pt>
                <c:pt idx="706">
                  <c:v>41533.354166666664</c:v>
                </c:pt>
                <c:pt idx="707">
                  <c:v>41533.364583333336</c:v>
                </c:pt>
                <c:pt idx="708">
                  <c:v>41533.375</c:v>
                </c:pt>
                <c:pt idx="709">
                  <c:v>41533.385416666664</c:v>
                </c:pt>
                <c:pt idx="710">
                  <c:v>41533.395833333336</c:v>
                </c:pt>
                <c:pt idx="711">
                  <c:v>41533.40625</c:v>
                </c:pt>
                <c:pt idx="712">
                  <c:v>41533.416666666664</c:v>
                </c:pt>
                <c:pt idx="713">
                  <c:v>41533.427083333336</c:v>
                </c:pt>
                <c:pt idx="714">
                  <c:v>41533.4375</c:v>
                </c:pt>
                <c:pt idx="715">
                  <c:v>41533.447916666664</c:v>
                </c:pt>
                <c:pt idx="716">
                  <c:v>41533.458333333336</c:v>
                </c:pt>
                <c:pt idx="717">
                  <c:v>41533.46875</c:v>
                </c:pt>
                <c:pt idx="718">
                  <c:v>41533.479166666664</c:v>
                </c:pt>
                <c:pt idx="719">
                  <c:v>41533.489583333336</c:v>
                </c:pt>
                <c:pt idx="720">
                  <c:v>41533.5</c:v>
                </c:pt>
                <c:pt idx="721">
                  <c:v>41533.510416666664</c:v>
                </c:pt>
                <c:pt idx="722">
                  <c:v>41533.520833333336</c:v>
                </c:pt>
                <c:pt idx="723">
                  <c:v>41533.53125</c:v>
                </c:pt>
                <c:pt idx="724">
                  <c:v>41533.541666666664</c:v>
                </c:pt>
                <c:pt idx="725">
                  <c:v>41533.552083333336</c:v>
                </c:pt>
                <c:pt idx="726">
                  <c:v>41533.5625</c:v>
                </c:pt>
                <c:pt idx="727">
                  <c:v>41533.572916666664</c:v>
                </c:pt>
                <c:pt idx="728">
                  <c:v>41533.583333333336</c:v>
                </c:pt>
                <c:pt idx="729">
                  <c:v>41533.59375</c:v>
                </c:pt>
                <c:pt idx="730">
                  <c:v>41533.604166666664</c:v>
                </c:pt>
                <c:pt idx="731">
                  <c:v>41533.614583333336</c:v>
                </c:pt>
                <c:pt idx="732">
                  <c:v>41533.625</c:v>
                </c:pt>
                <c:pt idx="733">
                  <c:v>41533.635416666664</c:v>
                </c:pt>
                <c:pt idx="734">
                  <c:v>41533.645833333336</c:v>
                </c:pt>
                <c:pt idx="735">
                  <c:v>41533.65625</c:v>
                </c:pt>
                <c:pt idx="736">
                  <c:v>41533.666666666664</c:v>
                </c:pt>
                <c:pt idx="737">
                  <c:v>41533.677083333336</c:v>
                </c:pt>
                <c:pt idx="738">
                  <c:v>41533.6875</c:v>
                </c:pt>
                <c:pt idx="739">
                  <c:v>41533.697916666664</c:v>
                </c:pt>
                <c:pt idx="740">
                  <c:v>41533.708333333336</c:v>
                </c:pt>
                <c:pt idx="741">
                  <c:v>41533.71875</c:v>
                </c:pt>
                <c:pt idx="742">
                  <c:v>41533.729166666664</c:v>
                </c:pt>
                <c:pt idx="743">
                  <c:v>41533.739583333336</c:v>
                </c:pt>
                <c:pt idx="744">
                  <c:v>41533.75</c:v>
                </c:pt>
                <c:pt idx="745">
                  <c:v>41533.760416666664</c:v>
                </c:pt>
                <c:pt idx="746">
                  <c:v>41533.770833333336</c:v>
                </c:pt>
                <c:pt idx="747">
                  <c:v>41533.78125</c:v>
                </c:pt>
                <c:pt idx="748">
                  <c:v>41533.791666666664</c:v>
                </c:pt>
                <c:pt idx="749">
                  <c:v>41533.802083333336</c:v>
                </c:pt>
                <c:pt idx="750">
                  <c:v>41533.8125</c:v>
                </c:pt>
                <c:pt idx="751">
                  <c:v>41533.822916666664</c:v>
                </c:pt>
                <c:pt idx="752">
                  <c:v>41533.833333333336</c:v>
                </c:pt>
                <c:pt idx="753">
                  <c:v>41533.84375</c:v>
                </c:pt>
                <c:pt idx="754">
                  <c:v>41533.854166666664</c:v>
                </c:pt>
                <c:pt idx="755">
                  <c:v>41533.864583333336</c:v>
                </c:pt>
                <c:pt idx="756">
                  <c:v>41533.875</c:v>
                </c:pt>
                <c:pt idx="757">
                  <c:v>41533.885416666664</c:v>
                </c:pt>
                <c:pt idx="758">
                  <c:v>41533.895833333336</c:v>
                </c:pt>
                <c:pt idx="759">
                  <c:v>41533.90625</c:v>
                </c:pt>
                <c:pt idx="760">
                  <c:v>41533.916666666664</c:v>
                </c:pt>
                <c:pt idx="761">
                  <c:v>41533.927083333336</c:v>
                </c:pt>
                <c:pt idx="762">
                  <c:v>41533.9375</c:v>
                </c:pt>
                <c:pt idx="763">
                  <c:v>41533.947916666664</c:v>
                </c:pt>
                <c:pt idx="764">
                  <c:v>41533.958333333336</c:v>
                </c:pt>
                <c:pt idx="765">
                  <c:v>41533.96875</c:v>
                </c:pt>
                <c:pt idx="766">
                  <c:v>41533.979166666664</c:v>
                </c:pt>
                <c:pt idx="767">
                  <c:v>41533.989583333336</c:v>
                </c:pt>
                <c:pt idx="768">
                  <c:v>41534</c:v>
                </c:pt>
                <c:pt idx="769">
                  <c:v>41534.010416666664</c:v>
                </c:pt>
                <c:pt idx="770">
                  <c:v>41534.020833333336</c:v>
                </c:pt>
                <c:pt idx="771">
                  <c:v>41534.03125</c:v>
                </c:pt>
                <c:pt idx="772">
                  <c:v>41534.041666666664</c:v>
                </c:pt>
                <c:pt idx="773">
                  <c:v>41534.052083333336</c:v>
                </c:pt>
                <c:pt idx="774">
                  <c:v>41534.0625</c:v>
                </c:pt>
                <c:pt idx="775">
                  <c:v>41534.072916666664</c:v>
                </c:pt>
                <c:pt idx="776">
                  <c:v>41534.083333333336</c:v>
                </c:pt>
                <c:pt idx="777">
                  <c:v>41534.09375</c:v>
                </c:pt>
                <c:pt idx="778">
                  <c:v>41534.104166666664</c:v>
                </c:pt>
                <c:pt idx="779">
                  <c:v>41534.114583333336</c:v>
                </c:pt>
                <c:pt idx="780">
                  <c:v>41534.125</c:v>
                </c:pt>
                <c:pt idx="781">
                  <c:v>41534.135416666664</c:v>
                </c:pt>
                <c:pt idx="782">
                  <c:v>41534.145833333336</c:v>
                </c:pt>
                <c:pt idx="783">
                  <c:v>41534.15625</c:v>
                </c:pt>
                <c:pt idx="784">
                  <c:v>41534.166666666664</c:v>
                </c:pt>
                <c:pt idx="785">
                  <c:v>41534.177083333336</c:v>
                </c:pt>
                <c:pt idx="786">
                  <c:v>41534.1875</c:v>
                </c:pt>
                <c:pt idx="787">
                  <c:v>41534.197916666664</c:v>
                </c:pt>
                <c:pt idx="788">
                  <c:v>41534.208333333336</c:v>
                </c:pt>
                <c:pt idx="789">
                  <c:v>41534.21875</c:v>
                </c:pt>
                <c:pt idx="790">
                  <c:v>41534.229166666664</c:v>
                </c:pt>
                <c:pt idx="791">
                  <c:v>41534.239583333336</c:v>
                </c:pt>
                <c:pt idx="792">
                  <c:v>41534.25</c:v>
                </c:pt>
                <c:pt idx="793">
                  <c:v>41534.260416666664</c:v>
                </c:pt>
                <c:pt idx="794">
                  <c:v>41534.270833333336</c:v>
                </c:pt>
                <c:pt idx="795">
                  <c:v>41534.28125</c:v>
                </c:pt>
                <c:pt idx="796">
                  <c:v>41534.291666666664</c:v>
                </c:pt>
                <c:pt idx="797">
                  <c:v>41534.302083333336</c:v>
                </c:pt>
                <c:pt idx="798">
                  <c:v>41534.3125</c:v>
                </c:pt>
                <c:pt idx="799">
                  <c:v>41534.322916666664</c:v>
                </c:pt>
                <c:pt idx="800">
                  <c:v>41534.333333333336</c:v>
                </c:pt>
                <c:pt idx="801">
                  <c:v>41534.34375</c:v>
                </c:pt>
                <c:pt idx="802">
                  <c:v>41534.354166666664</c:v>
                </c:pt>
                <c:pt idx="803">
                  <c:v>41534.364583333336</c:v>
                </c:pt>
                <c:pt idx="804">
                  <c:v>41534.375</c:v>
                </c:pt>
                <c:pt idx="805">
                  <c:v>41534.385416666664</c:v>
                </c:pt>
                <c:pt idx="806">
                  <c:v>41534.395833333336</c:v>
                </c:pt>
                <c:pt idx="807">
                  <c:v>41534.40625</c:v>
                </c:pt>
                <c:pt idx="808">
                  <c:v>41534.416666666664</c:v>
                </c:pt>
                <c:pt idx="809">
                  <c:v>41534.427083333336</c:v>
                </c:pt>
                <c:pt idx="810">
                  <c:v>41534.4375</c:v>
                </c:pt>
                <c:pt idx="811">
                  <c:v>41534.447916666664</c:v>
                </c:pt>
                <c:pt idx="812">
                  <c:v>41534.458333333336</c:v>
                </c:pt>
                <c:pt idx="813">
                  <c:v>41534.46875</c:v>
                </c:pt>
                <c:pt idx="814">
                  <c:v>41534.479166666664</c:v>
                </c:pt>
                <c:pt idx="815">
                  <c:v>41534.489583333336</c:v>
                </c:pt>
                <c:pt idx="816">
                  <c:v>41534.5</c:v>
                </c:pt>
                <c:pt idx="817">
                  <c:v>41534.510416666664</c:v>
                </c:pt>
                <c:pt idx="818">
                  <c:v>41534.520833333336</c:v>
                </c:pt>
                <c:pt idx="819">
                  <c:v>41534.53125</c:v>
                </c:pt>
                <c:pt idx="820">
                  <c:v>41534.541666666664</c:v>
                </c:pt>
                <c:pt idx="821">
                  <c:v>41534.552083333336</c:v>
                </c:pt>
                <c:pt idx="822">
                  <c:v>41534.5625</c:v>
                </c:pt>
                <c:pt idx="823">
                  <c:v>41534.572916666664</c:v>
                </c:pt>
                <c:pt idx="824">
                  <c:v>41534.583333333336</c:v>
                </c:pt>
                <c:pt idx="825">
                  <c:v>41534.59375</c:v>
                </c:pt>
                <c:pt idx="826">
                  <c:v>41534.604166666664</c:v>
                </c:pt>
                <c:pt idx="827">
                  <c:v>41534.614583333336</c:v>
                </c:pt>
                <c:pt idx="828">
                  <c:v>41534.625</c:v>
                </c:pt>
                <c:pt idx="829">
                  <c:v>41534.635416666664</c:v>
                </c:pt>
                <c:pt idx="830">
                  <c:v>41534.645833333336</c:v>
                </c:pt>
                <c:pt idx="831">
                  <c:v>41534.65625</c:v>
                </c:pt>
                <c:pt idx="832">
                  <c:v>41534.666666666664</c:v>
                </c:pt>
                <c:pt idx="833">
                  <c:v>41534.677083333336</c:v>
                </c:pt>
                <c:pt idx="834">
                  <c:v>41534.6875</c:v>
                </c:pt>
                <c:pt idx="835">
                  <c:v>41534.697916666664</c:v>
                </c:pt>
                <c:pt idx="836">
                  <c:v>41534.708333333336</c:v>
                </c:pt>
                <c:pt idx="837">
                  <c:v>41534.71875</c:v>
                </c:pt>
                <c:pt idx="838">
                  <c:v>41534.729166666664</c:v>
                </c:pt>
                <c:pt idx="839">
                  <c:v>41534.739583333336</c:v>
                </c:pt>
                <c:pt idx="840">
                  <c:v>41534.75</c:v>
                </c:pt>
                <c:pt idx="841">
                  <c:v>41534.760416666664</c:v>
                </c:pt>
                <c:pt idx="842">
                  <c:v>41534.770833333336</c:v>
                </c:pt>
                <c:pt idx="843">
                  <c:v>41534.78125</c:v>
                </c:pt>
                <c:pt idx="844">
                  <c:v>41534.791666666664</c:v>
                </c:pt>
                <c:pt idx="845">
                  <c:v>41534.802083333336</c:v>
                </c:pt>
                <c:pt idx="846">
                  <c:v>41534.8125</c:v>
                </c:pt>
                <c:pt idx="847">
                  <c:v>41534.822916666664</c:v>
                </c:pt>
                <c:pt idx="848">
                  <c:v>41534.833333333336</c:v>
                </c:pt>
                <c:pt idx="849">
                  <c:v>41534.84375</c:v>
                </c:pt>
                <c:pt idx="850">
                  <c:v>41534.854166666664</c:v>
                </c:pt>
                <c:pt idx="851">
                  <c:v>41534.864583333336</c:v>
                </c:pt>
                <c:pt idx="852">
                  <c:v>41534.875</c:v>
                </c:pt>
                <c:pt idx="853">
                  <c:v>41534.885416666664</c:v>
                </c:pt>
                <c:pt idx="854">
                  <c:v>41534.895833333336</c:v>
                </c:pt>
                <c:pt idx="855">
                  <c:v>41534.90625</c:v>
                </c:pt>
                <c:pt idx="856">
                  <c:v>41534.916666666664</c:v>
                </c:pt>
                <c:pt idx="857">
                  <c:v>41534.927083333336</c:v>
                </c:pt>
                <c:pt idx="858">
                  <c:v>41534.9375</c:v>
                </c:pt>
                <c:pt idx="859">
                  <c:v>41534.947916666664</c:v>
                </c:pt>
                <c:pt idx="860">
                  <c:v>41534.958333333336</c:v>
                </c:pt>
                <c:pt idx="861">
                  <c:v>41534.96875</c:v>
                </c:pt>
                <c:pt idx="862">
                  <c:v>41534.979166666664</c:v>
                </c:pt>
                <c:pt idx="863">
                  <c:v>41534.989583333336</c:v>
                </c:pt>
                <c:pt idx="864">
                  <c:v>41535</c:v>
                </c:pt>
                <c:pt idx="865">
                  <c:v>41535.010416666664</c:v>
                </c:pt>
                <c:pt idx="866">
                  <c:v>41535.020833333336</c:v>
                </c:pt>
                <c:pt idx="867">
                  <c:v>41535.03125</c:v>
                </c:pt>
                <c:pt idx="868">
                  <c:v>41535.041666666664</c:v>
                </c:pt>
                <c:pt idx="869">
                  <c:v>41535.052083333336</c:v>
                </c:pt>
                <c:pt idx="870">
                  <c:v>41535.0625</c:v>
                </c:pt>
                <c:pt idx="871">
                  <c:v>41535.072916666664</c:v>
                </c:pt>
                <c:pt idx="872">
                  <c:v>41535.083333333336</c:v>
                </c:pt>
                <c:pt idx="873">
                  <c:v>41535.09375</c:v>
                </c:pt>
                <c:pt idx="874">
                  <c:v>41535.104166666664</c:v>
                </c:pt>
                <c:pt idx="875">
                  <c:v>41535.114583333336</c:v>
                </c:pt>
                <c:pt idx="876">
                  <c:v>41535.125</c:v>
                </c:pt>
                <c:pt idx="877">
                  <c:v>41535.135416666664</c:v>
                </c:pt>
                <c:pt idx="878">
                  <c:v>41535.145833333336</c:v>
                </c:pt>
                <c:pt idx="879">
                  <c:v>41535.15625</c:v>
                </c:pt>
                <c:pt idx="880">
                  <c:v>41535.166666666664</c:v>
                </c:pt>
                <c:pt idx="881">
                  <c:v>41535.177083333336</c:v>
                </c:pt>
                <c:pt idx="882">
                  <c:v>41535.1875</c:v>
                </c:pt>
                <c:pt idx="883">
                  <c:v>41535.197916666664</c:v>
                </c:pt>
                <c:pt idx="884">
                  <c:v>41535.208333333336</c:v>
                </c:pt>
                <c:pt idx="885">
                  <c:v>41535.21875</c:v>
                </c:pt>
                <c:pt idx="886">
                  <c:v>41535.229166666664</c:v>
                </c:pt>
                <c:pt idx="887">
                  <c:v>41535.239583333336</c:v>
                </c:pt>
                <c:pt idx="888">
                  <c:v>41535.25</c:v>
                </c:pt>
                <c:pt idx="889">
                  <c:v>41535.260416666664</c:v>
                </c:pt>
                <c:pt idx="890">
                  <c:v>41535.270833333336</c:v>
                </c:pt>
                <c:pt idx="891">
                  <c:v>41535.28125</c:v>
                </c:pt>
                <c:pt idx="892">
                  <c:v>41535.291666666664</c:v>
                </c:pt>
                <c:pt idx="893">
                  <c:v>41535.302083333336</c:v>
                </c:pt>
                <c:pt idx="894">
                  <c:v>41535.3125</c:v>
                </c:pt>
                <c:pt idx="895">
                  <c:v>41535.322916666664</c:v>
                </c:pt>
                <c:pt idx="896">
                  <c:v>41535.333333333336</c:v>
                </c:pt>
                <c:pt idx="897">
                  <c:v>41535.34375</c:v>
                </c:pt>
                <c:pt idx="898">
                  <c:v>41535.354166666664</c:v>
                </c:pt>
                <c:pt idx="899">
                  <c:v>41535.364583333336</c:v>
                </c:pt>
                <c:pt idx="900">
                  <c:v>41535.375</c:v>
                </c:pt>
                <c:pt idx="901">
                  <c:v>41535.385416666664</c:v>
                </c:pt>
                <c:pt idx="902">
                  <c:v>41535.395833333336</c:v>
                </c:pt>
                <c:pt idx="903">
                  <c:v>41535.40625</c:v>
                </c:pt>
                <c:pt idx="904">
                  <c:v>41535.416666666664</c:v>
                </c:pt>
                <c:pt idx="905">
                  <c:v>41535.427083333336</c:v>
                </c:pt>
                <c:pt idx="906">
                  <c:v>41535.4375</c:v>
                </c:pt>
                <c:pt idx="907">
                  <c:v>41535.447916666664</c:v>
                </c:pt>
                <c:pt idx="908">
                  <c:v>41535.458333333336</c:v>
                </c:pt>
                <c:pt idx="909">
                  <c:v>41535.46875</c:v>
                </c:pt>
                <c:pt idx="910">
                  <c:v>41535.479166666664</c:v>
                </c:pt>
                <c:pt idx="911">
                  <c:v>41535.489583333336</c:v>
                </c:pt>
                <c:pt idx="912">
                  <c:v>41535.5</c:v>
                </c:pt>
                <c:pt idx="913">
                  <c:v>41535.510416666664</c:v>
                </c:pt>
                <c:pt idx="914">
                  <c:v>41535.520833333336</c:v>
                </c:pt>
                <c:pt idx="915">
                  <c:v>41535.53125</c:v>
                </c:pt>
                <c:pt idx="916">
                  <c:v>41535.541666666664</c:v>
                </c:pt>
                <c:pt idx="917">
                  <c:v>41535.552083333336</c:v>
                </c:pt>
                <c:pt idx="918">
                  <c:v>41535.5625</c:v>
                </c:pt>
                <c:pt idx="919">
                  <c:v>41535.572916666664</c:v>
                </c:pt>
                <c:pt idx="920">
                  <c:v>41535.583333333336</c:v>
                </c:pt>
                <c:pt idx="921">
                  <c:v>41535.59375</c:v>
                </c:pt>
                <c:pt idx="922">
                  <c:v>41535.604166666664</c:v>
                </c:pt>
                <c:pt idx="923">
                  <c:v>41535.614583333336</c:v>
                </c:pt>
                <c:pt idx="924">
                  <c:v>41535.625</c:v>
                </c:pt>
                <c:pt idx="925">
                  <c:v>41535.635416666664</c:v>
                </c:pt>
                <c:pt idx="926">
                  <c:v>41535.645833333336</c:v>
                </c:pt>
                <c:pt idx="927">
                  <c:v>41535.65625</c:v>
                </c:pt>
                <c:pt idx="928">
                  <c:v>41535.666666666664</c:v>
                </c:pt>
                <c:pt idx="929">
                  <c:v>41535.677083333336</c:v>
                </c:pt>
                <c:pt idx="930">
                  <c:v>41535.6875</c:v>
                </c:pt>
                <c:pt idx="931">
                  <c:v>41535.697916666664</c:v>
                </c:pt>
                <c:pt idx="932">
                  <c:v>41535.708333333336</c:v>
                </c:pt>
                <c:pt idx="933">
                  <c:v>41535.71875</c:v>
                </c:pt>
                <c:pt idx="934">
                  <c:v>41535.729166666664</c:v>
                </c:pt>
                <c:pt idx="935">
                  <c:v>41535.739583333336</c:v>
                </c:pt>
                <c:pt idx="936">
                  <c:v>41535.75</c:v>
                </c:pt>
                <c:pt idx="937">
                  <c:v>41535.760416666664</c:v>
                </c:pt>
                <c:pt idx="938">
                  <c:v>41535.770833333336</c:v>
                </c:pt>
                <c:pt idx="939">
                  <c:v>41535.78125</c:v>
                </c:pt>
                <c:pt idx="940">
                  <c:v>41535.791666666664</c:v>
                </c:pt>
                <c:pt idx="941">
                  <c:v>41535.802083333336</c:v>
                </c:pt>
                <c:pt idx="942">
                  <c:v>41535.8125</c:v>
                </c:pt>
                <c:pt idx="943">
                  <c:v>41535.822916666664</c:v>
                </c:pt>
                <c:pt idx="944">
                  <c:v>41535.833333333336</c:v>
                </c:pt>
                <c:pt idx="945">
                  <c:v>41535.84375</c:v>
                </c:pt>
                <c:pt idx="946">
                  <c:v>41535.854166666664</c:v>
                </c:pt>
                <c:pt idx="947">
                  <c:v>41535.864583333336</c:v>
                </c:pt>
                <c:pt idx="948">
                  <c:v>41535.875</c:v>
                </c:pt>
                <c:pt idx="949">
                  <c:v>41535.885416666664</c:v>
                </c:pt>
                <c:pt idx="950">
                  <c:v>41535.895833333336</c:v>
                </c:pt>
                <c:pt idx="951">
                  <c:v>41535.90625</c:v>
                </c:pt>
                <c:pt idx="952">
                  <c:v>41535.916666666664</c:v>
                </c:pt>
                <c:pt idx="953">
                  <c:v>41535.927083333336</c:v>
                </c:pt>
                <c:pt idx="954">
                  <c:v>41535.9375</c:v>
                </c:pt>
                <c:pt idx="955">
                  <c:v>41535.947916666664</c:v>
                </c:pt>
                <c:pt idx="956">
                  <c:v>41535.958333333336</c:v>
                </c:pt>
                <c:pt idx="957">
                  <c:v>41535.96875</c:v>
                </c:pt>
                <c:pt idx="958">
                  <c:v>41535.979166666664</c:v>
                </c:pt>
                <c:pt idx="959">
                  <c:v>41535.989583333336</c:v>
                </c:pt>
                <c:pt idx="960">
                  <c:v>41536</c:v>
                </c:pt>
                <c:pt idx="961">
                  <c:v>41536.010416666664</c:v>
                </c:pt>
                <c:pt idx="962">
                  <c:v>41536.020833333336</c:v>
                </c:pt>
                <c:pt idx="963">
                  <c:v>41536.03125</c:v>
                </c:pt>
                <c:pt idx="964">
                  <c:v>41536.041666666664</c:v>
                </c:pt>
                <c:pt idx="965">
                  <c:v>41536.052083333336</c:v>
                </c:pt>
                <c:pt idx="966">
                  <c:v>41536.0625</c:v>
                </c:pt>
                <c:pt idx="967">
                  <c:v>41536.072916666664</c:v>
                </c:pt>
                <c:pt idx="968">
                  <c:v>41536.083333333336</c:v>
                </c:pt>
                <c:pt idx="969">
                  <c:v>41536.09375</c:v>
                </c:pt>
                <c:pt idx="970">
                  <c:v>41536.104166666664</c:v>
                </c:pt>
                <c:pt idx="971">
                  <c:v>41536.114583333336</c:v>
                </c:pt>
                <c:pt idx="972">
                  <c:v>41536.125</c:v>
                </c:pt>
                <c:pt idx="973">
                  <c:v>41536.135416666664</c:v>
                </c:pt>
                <c:pt idx="974">
                  <c:v>41536.145833333336</c:v>
                </c:pt>
                <c:pt idx="975">
                  <c:v>41536.15625</c:v>
                </c:pt>
                <c:pt idx="976">
                  <c:v>41536.166666666664</c:v>
                </c:pt>
                <c:pt idx="977">
                  <c:v>41536.177083333336</c:v>
                </c:pt>
                <c:pt idx="978">
                  <c:v>41536.1875</c:v>
                </c:pt>
                <c:pt idx="979">
                  <c:v>41536.197916666664</c:v>
                </c:pt>
                <c:pt idx="980">
                  <c:v>41536.208333333336</c:v>
                </c:pt>
                <c:pt idx="981">
                  <c:v>41536.21875</c:v>
                </c:pt>
                <c:pt idx="982">
                  <c:v>41536.229166666664</c:v>
                </c:pt>
                <c:pt idx="983">
                  <c:v>41536.239583333336</c:v>
                </c:pt>
                <c:pt idx="984">
                  <c:v>41536.25</c:v>
                </c:pt>
                <c:pt idx="985">
                  <c:v>41536.260416666664</c:v>
                </c:pt>
                <c:pt idx="986">
                  <c:v>41536.270833333336</c:v>
                </c:pt>
                <c:pt idx="987">
                  <c:v>41536.28125</c:v>
                </c:pt>
                <c:pt idx="988">
                  <c:v>41536.291666666664</c:v>
                </c:pt>
                <c:pt idx="989">
                  <c:v>41536.302083333336</c:v>
                </c:pt>
                <c:pt idx="990">
                  <c:v>41536.3125</c:v>
                </c:pt>
                <c:pt idx="991">
                  <c:v>41536.322916666664</c:v>
                </c:pt>
                <c:pt idx="992">
                  <c:v>41536.333333333336</c:v>
                </c:pt>
                <c:pt idx="993">
                  <c:v>41536.34375</c:v>
                </c:pt>
                <c:pt idx="994">
                  <c:v>41536.354166666664</c:v>
                </c:pt>
                <c:pt idx="995">
                  <c:v>41536.364583333336</c:v>
                </c:pt>
                <c:pt idx="996">
                  <c:v>41536.375</c:v>
                </c:pt>
                <c:pt idx="997">
                  <c:v>41536.385416666664</c:v>
                </c:pt>
                <c:pt idx="998">
                  <c:v>41536.395833333336</c:v>
                </c:pt>
                <c:pt idx="999">
                  <c:v>41536.40625</c:v>
                </c:pt>
                <c:pt idx="1000">
                  <c:v>41536.416666666664</c:v>
                </c:pt>
                <c:pt idx="1001">
                  <c:v>41536.427083333336</c:v>
                </c:pt>
                <c:pt idx="1002">
                  <c:v>41536.4375</c:v>
                </c:pt>
                <c:pt idx="1003">
                  <c:v>41536.447916666664</c:v>
                </c:pt>
                <c:pt idx="1004">
                  <c:v>41536.458333333336</c:v>
                </c:pt>
                <c:pt idx="1005">
                  <c:v>41536.46875</c:v>
                </c:pt>
                <c:pt idx="1006">
                  <c:v>41536.479166666664</c:v>
                </c:pt>
                <c:pt idx="1007">
                  <c:v>41536.489583333336</c:v>
                </c:pt>
                <c:pt idx="1008">
                  <c:v>41536.5</c:v>
                </c:pt>
                <c:pt idx="1009">
                  <c:v>41536.510416666664</c:v>
                </c:pt>
                <c:pt idx="1010">
                  <c:v>41536.520833333336</c:v>
                </c:pt>
                <c:pt idx="1011">
                  <c:v>41536.53125</c:v>
                </c:pt>
                <c:pt idx="1012">
                  <c:v>41536.541666666664</c:v>
                </c:pt>
                <c:pt idx="1013">
                  <c:v>41536.552083333336</c:v>
                </c:pt>
                <c:pt idx="1014">
                  <c:v>41536.5625</c:v>
                </c:pt>
                <c:pt idx="1015">
                  <c:v>41536.572916666664</c:v>
                </c:pt>
                <c:pt idx="1016">
                  <c:v>41536.583333333336</c:v>
                </c:pt>
                <c:pt idx="1017">
                  <c:v>41536.59375</c:v>
                </c:pt>
                <c:pt idx="1018">
                  <c:v>41536.604166666664</c:v>
                </c:pt>
                <c:pt idx="1019">
                  <c:v>41536.614583333336</c:v>
                </c:pt>
                <c:pt idx="1020">
                  <c:v>41536.625</c:v>
                </c:pt>
                <c:pt idx="1021">
                  <c:v>41536.635416666664</c:v>
                </c:pt>
                <c:pt idx="1022">
                  <c:v>41536.645833333336</c:v>
                </c:pt>
                <c:pt idx="1023">
                  <c:v>41536.65625</c:v>
                </c:pt>
                <c:pt idx="1024">
                  <c:v>41536.666666666664</c:v>
                </c:pt>
                <c:pt idx="1025">
                  <c:v>41536.677083333336</c:v>
                </c:pt>
                <c:pt idx="1026">
                  <c:v>41536.6875</c:v>
                </c:pt>
                <c:pt idx="1027">
                  <c:v>41536.697916666664</c:v>
                </c:pt>
                <c:pt idx="1028">
                  <c:v>41536.708333333336</c:v>
                </c:pt>
                <c:pt idx="1029">
                  <c:v>41536.71875</c:v>
                </c:pt>
                <c:pt idx="1030">
                  <c:v>41536.729166666664</c:v>
                </c:pt>
                <c:pt idx="1031">
                  <c:v>41536.739583333336</c:v>
                </c:pt>
                <c:pt idx="1032">
                  <c:v>41536.75</c:v>
                </c:pt>
                <c:pt idx="1033">
                  <c:v>41536.760416666664</c:v>
                </c:pt>
                <c:pt idx="1034">
                  <c:v>41536.770833333336</c:v>
                </c:pt>
                <c:pt idx="1035">
                  <c:v>41536.78125</c:v>
                </c:pt>
                <c:pt idx="1036">
                  <c:v>41536.791666666664</c:v>
                </c:pt>
                <c:pt idx="1037">
                  <c:v>41536.802083333336</c:v>
                </c:pt>
                <c:pt idx="1038">
                  <c:v>41536.8125</c:v>
                </c:pt>
                <c:pt idx="1039">
                  <c:v>41536.822916666664</c:v>
                </c:pt>
                <c:pt idx="1040">
                  <c:v>41536.833333333336</c:v>
                </c:pt>
                <c:pt idx="1041">
                  <c:v>41536.84375</c:v>
                </c:pt>
                <c:pt idx="1042">
                  <c:v>41536.854166666664</c:v>
                </c:pt>
                <c:pt idx="1043">
                  <c:v>41536.864583333336</c:v>
                </c:pt>
                <c:pt idx="1044">
                  <c:v>41536.875</c:v>
                </c:pt>
                <c:pt idx="1045">
                  <c:v>41536.885416666664</c:v>
                </c:pt>
                <c:pt idx="1046">
                  <c:v>41536.895833333336</c:v>
                </c:pt>
                <c:pt idx="1047">
                  <c:v>41536.90625</c:v>
                </c:pt>
                <c:pt idx="1048">
                  <c:v>41536.916666666664</c:v>
                </c:pt>
                <c:pt idx="1049">
                  <c:v>41536.927083333336</c:v>
                </c:pt>
                <c:pt idx="1050">
                  <c:v>41536.9375</c:v>
                </c:pt>
                <c:pt idx="1051">
                  <c:v>41536.947916666664</c:v>
                </c:pt>
                <c:pt idx="1052">
                  <c:v>41536.958333333336</c:v>
                </c:pt>
                <c:pt idx="1053">
                  <c:v>41536.96875</c:v>
                </c:pt>
                <c:pt idx="1054">
                  <c:v>41536.979166666664</c:v>
                </c:pt>
                <c:pt idx="1055">
                  <c:v>41536.989583333336</c:v>
                </c:pt>
                <c:pt idx="1056">
                  <c:v>41537</c:v>
                </c:pt>
                <c:pt idx="1057">
                  <c:v>41537.010416666664</c:v>
                </c:pt>
                <c:pt idx="1058">
                  <c:v>41537.020833333336</c:v>
                </c:pt>
                <c:pt idx="1059">
                  <c:v>41537.03125</c:v>
                </c:pt>
                <c:pt idx="1060">
                  <c:v>41537.041666666664</c:v>
                </c:pt>
                <c:pt idx="1061">
                  <c:v>41537.052083333336</c:v>
                </c:pt>
                <c:pt idx="1062">
                  <c:v>41537.0625</c:v>
                </c:pt>
                <c:pt idx="1063">
                  <c:v>41537.072916666664</c:v>
                </c:pt>
                <c:pt idx="1064">
                  <c:v>41537.083333333336</c:v>
                </c:pt>
                <c:pt idx="1065">
                  <c:v>41537.09375</c:v>
                </c:pt>
                <c:pt idx="1066">
                  <c:v>41537.104166666664</c:v>
                </c:pt>
                <c:pt idx="1067">
                  <c:v>41537.114583333336</c:v>
                </c:pt>
                <c:pt idx="1068">
                  <c:v>41537.125</c:v>
                </c:pt>
                <c:pt idx="1069">
                  <c:v>41537.135416666664</c:v>
                </c:pt>
                <c:pt idx="1070">
                  <c:v>41537.145833333336</c:v>
                </c:pt>
                <c:pt idx="1071">
                  <c:v>41537.15625</c:v>
                </c:pt>
                <c:pt idx="1072">
                  <c:v>41537.166666666664</c:v>
                </c:pt>
                <c:pt idx="1073">
                  <c:v>41537.177083333336</c:v>
                </c:pt>
                <c:pt idx="1074">
                  <c:v>41537.1875</c:v>
                </c:pt>
                <c:pt idx="1075">
                  <c:v>41537.197916666664</c:v>
                </c:pt>
                <c:pt idx="1076">
                  <c:v>41537.208333333336</c:v>
                </c:pt>
                <c:pt idx="1077">
                  <c:v>41537.21875</c:v>
                </c:pt>
                <c:pt idx="1078">
                  <c:v>41537.229166666664</c:v>
                </c:pt>
                <c:pt idx="1079">
                  <c:v>41537.239583333336</c:v>
                </c:pt>
                <c:pt idx="1080">
                  <c:v>41537.25</c:v>
                </c:pt>
                <c:pt idx="1081">
                  <c:v>41537.260416666664</c:v>
                </c:pt>
                <c:pt idx="1082">
                  <c:v>41537.270833333336</c:v>
                </c:pt>
                <c:pt idx="1083">
                  <c:v>41537.28125</c:v>
                </c:pt>
                <c:pt idx="1084">
                  <c:v>41537.291666666664</c:v>
                </c:pt>
                <c:pt idx="1085">
                  <c:v>41537.302083333336</c:v>
                </c:pt>
                <c:pt idx="1086">
                  <c:v>41537.3125</c:v>
                </c:pt>
                <c:pt idx="1087">
                  <c:v>41537.322916666664</c:v>
                </c:pt>
                <c:pt idx="1088">
                  <c:v>41537.333333333336</c:v>
                </c:pt>
                <c:pt idx="1089">
                  <c:v>41537.34375</c:v>
                </c:pt>
                <c:pt idx="1090">
                  <c:v>41537.354166666664</c:v>
                </c:pt>
                <c:pt idx="1091">
                  <c:v>41537.364583333336</c:v>
                </c:pt>
                <c:pt idx="1092">
                  <c:v>41537.375</c:v>
                </c:pt>
                <c:pt idx="1093">
                  <c:v>41537.385416666664</c:v>
                </c:pt>
                <c:pt idx="1094">
                  <c:v>41537.395833333336</c:v>
                </c:pt>
                <c:pt idx="1095">
                  <c:v>41537.40625</c:v>
                </c:pt>
                <c:pt idx="1096">
                  <c:v>41537.416666666664</c:v>
                </c:pt>
                <c:pt idx="1097">
                  <c:v>41537.427083333336</c:v>
                </c:pt>
                <c:pt idx="1098">
                  <c:v>41537.4375</c:v>
                </c:pt>
                <c:pt idx="1099">
                  <c:v>41537.447916666664</c:v>
                </c:pt>
                <c:pt idx="1100">
                  <c:v>41537.458333333336</c:v>
                </c:pt>
                <c:pt idx="1101">
                  <c:v>41537.46875</c:v>
                </c:pt>
                <c:pt idx="1102">
                  <c:v>41537.479166666664</c:v>
                </c:pt>
                <c:pt idx="1103">
                  <c:v>41537.489583333336</c:v>
                </c:pt>
                <c:pt idx="1104">
                  <c:v>41537.5</c:v>
                </c:pt>
                <c:pt idx="1105">
                  <c:v>41537.510416666664</c:v>
                </c:pt>
                <c:pt idx="1106">
                  <c:v>41537.520833333336</c:v>
                </c:pt>
                <c:pt idx="1107">
                  <c:v>41537.53125</c:v>
                </c:pt>
                <c:pt idx="1108">
                  <c:v>41537.541666666664</c:v>
                </c:pt>
                <c:pt idx="1109">
                  <c:v>41537.552083333336</c:v>
                </c:pt>
                <c:pt idx="1110">
                  <c:v>41537.5625</c:v>
                </c:pt>
                <c:pt idx="1111">
                  <c:v>41537.572916666664</c:v>
                </c:pt>
                <c:pt idx="1112">
                  <c:v>41537.583333333336</c:v>
                </c:pt>
                <c:pt idx="1113">
                  <c:v>41537.59375</c:v>
                </c:pt>
                <c:pt idx="1114">
                  <c:v>41537.604166666664</c:v>
                </c:pt>
                <c:pt idx="1115">
                  <c:v>41537.614583333336</c:v>
                </c:pt>
                <c:pt idx="1116">
                  <c:v>41537.625</c:v>
                </c:pt>
                <c:pt idx="1117">
                  <c:v>41537.635416666664</c:v>
                </c:pt>
                <c:pt idx="1118">
                  <c:v>41537.645833333336</c:v>
                </c:pt>
                <c:pt idx="1119">
                  <c:v>41537.65625</c:v>
                </c:pt>
                <c:pt idx="1120">
                  <c:v>41537.666666666664</c:v>
                </c:pt>
                <c:pt idx="1121">
                  <c:v>41537.677083333336</c:v>
                </c:pt>
                <c:pt idx="1122">
                  <c:v>41537.6875</c:v>
                </c:pt>
                <c:pt idx="1123">
                  <c:v>41537.697916666664</c:v>
                </c:pt>
                <c:pt idx="1124">
                  <c:v>41537.708333333336</c:v>
                </c:pt>
                <c:pt idx="1125">
                  <c:v>41537.71875</c:v>
                </c:pt>
                <c:pt idx="1126">
                  <c:v>41537.729166666664</c:v>
                </c:pt>
                <c:pt idx="1127">
                  <c:v>41537.739583333336</c:v>
                </c:pt>
                <c:pt idx="1128">
                  <c:v>41537.75</c:v>
                </c:pt>
                <c:pt idx="1129">
                  <c:v>41537.760416666664</c:v>
                </c:pt>
                <c:pt idx="1130">
                  <c:v>41537.770833333336</c:v>
                </c:pt>
                <c:pt idx="1131">
                  <c:v>41537.78125</c:v>
                </c:pt>
                <c:pt idx="1132">
                  <c:v>41537.791666666664</c:v>
                </c:pt>
                <c:pt idx="1133">
                  <c:v>41537.802083333336</c:v>
                </c:pt>
                <c:pt idx="1134">
                  <c:v>41537.8125</c:v>
                </c:pt>
                <c:pt idx="1135">
                  <c:v>41537.822916666664</c:v>
                </c:pt>
                <c:pt idx="1136">
                  <c:v>41537.833333333336</c:v>
                </c:pt>
                <c:pt idx="1137">
                  <c:v>41537.84375</c:v>
                </c:pt>
                <c:pt idx="1138">
                  <c:v>41537.854166666664</c:v>
                </c:pt>
                <c:pt idx="1139">
                  <c:v>41537.864583333336</c:v>
                </c:pt>
                <c:pt idx="1140">
                  <c:v>41537.875</c:v>
                </c:pt>
                <c:pt idx="1141">
                  <c:v>41537.885416666664</c:v>
                </c:pt>
                <c:pt idx="1142">
                  <c:v>41537.895833333336</c:v>
                </c:pt>
                <c:pt idx="1143">
                  <c:v>41537.90625</c:v>
                </c:pt>
                <c:pt idx="1144">
                  <c:v>41537.916666666664</c:v>
                </c:pt>
                <c:pt idx="1145">
                  <c:v>41537.927083333336</c:v>
                </c:pt>
                <c:pt idx="1146">
                  <c:v>41537.9375</c:v>
                </c:pt>
                <c:pt idx="1147">
                  <c:v>41537.947916666664</c:v>
                </c:pt>
                <c:pt idx="1148">
                  <c:v>41537.958333333336</c:v>
                </c:pt>
                <c:pt idx="1149">
                  <c:v>41537.96875</c:v>
                </c:pt>
                <c:pt idx="1150">
                  <c:v>41537.979166666664</c:v>
                </c:pt>
                <c:pt idx="1151">
                  <c:v>41537.989583333336</c:v>
                </c:pt>
              </c:numCache>
            </c:numRef>
          </c:xVal>
          <c:yVal>
            <c:numRef>
              <c:f>Sheet1!$M$2:$M$1153</c:f>
              <c:numCache>
                <c:formatCode>General</c:formatCode>
                <c:ptCount val="1152"/>
                <c:pt idx="0">
                  <c:v>116</c:v>
                </c:pt>
                <c:pt idx="1">
                  <c:v>116</c:v>
                </c:pt>
                <c:pt idx="2">
                  <c:v>118</c:v>
                </c:pt>
                <c:pt idx="3">
                  <c:v>118</c:v>
                </c:pt>
                <c:pt idx="4">
                  <c:v>118</c:v>
                </c:pt>
                <c:pt idx="5">
                  <c:v>118</c:v>
                </c:pt>
                <c:pt idx="6">
                  <c:v>118</c:v>
                </c:pt>
                <c:pt idx="7">
                  <c:v>120</c:v>
                </c:pt>
                <c:pt idx="8">
                  <c:v>120</c:v>
                </c:pt>
                <c:pt idx="9">
                  <c:v>120</c:v>
                </c:pt>
                <c:pt idx="10">
                  <c:v>120</c:v>
                </c:pt>
                <c:pt idx="11">
                  <c:v>120</c:v>
                </c:pt>
                <c:pt idx="12">
                  <c:v>120</c:v>
                </c:pt>
                <c:pt idx="13">
                  <c:v>120</c:v>
                </c:pt>
                <c:pt idx="14">
                  <c:v>120</c:v>
                </c:pt>
                <c:pt idx="15">
                  <c:v>120</c:v>
                </c:pt>
                <c:pt idx="16">
                  <c:v>120</c:v>
                </c:pt>
                <c:pt idx="17">
                  <c:v>120</c:v>
                </c:pt>
                <c:pt idx="18">
                  <c:v>120</c:v>
                </c:pt>
                <c:pt idx="19">
                  <c:v>120</c:v>
                </c:pt>
                <c:pt idx="20">
                  <c:v>120</c:v>
                </c:pt>
                <c:pt idx="21">
                  <c:v>120</c:v>
                </c:pt>
                <c:pt idx="22">
                  <c:v>120</c:v>
                </c:pt>
                <c:pt idx="23">
                  <c:v>120</c:v>
                </c:pt>
                <c:pt idx="24">
                  <c:v>120</c:v>
                </c:pt>
                <c:pt idx="25">
                  <c:v>120</c:v>
                </c:pt>
                <c:pt idx="26">
                  <c:v>120</c:v>
                </c:pt>
                <c:pt idx="27">
                  <c:v>118</c:v>
                </c:pt>
                <c:pt idx="28">
                  <c:v>118</c:v>
                </c:pt>
                <c:pt idx="29">
                  <c:v>118</c:v>
                </c:pt>
                <c:pt idx="30">
                  <c:v>118</c:v>
                </c:pt>
                <c:pt idx="31">
                  <c:v>118</c:v>
                </c:pt>
                <c:pt idx="32">
                  <c:v>118</c:v>
                </c:pt>
                <c:pt idx="33">
                  <c:v>118</c:v>
                </c:pt>
                <c:pt idx="34">
                  <c:v>118</c:v>
                </c:pt>
                <c:pt idx="35">
                  <c:v>112</c:v>
                </c:pt>
                <c:pt idx="36">
                  <c:v>107</c:v>
                </c:pt>
                <c:pt idx="37">
                  <c:v>103</c:v>
                </c:pt>
                <c:pt idx="38">
                  <c:v>102</c:v>
                </c:pt>
                <c:pt idx="39">
                  <c:v>100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98.3</c:v>
                </c:pt>
                <c:pt idx="53">
                  <c:v>100</c:v>
                </c:pt>
                <c:pt idx="54">
                  <c:v>98.3</c:v>
                </c:pt>
                <c:pt idx="55">
                  <c:v>100</c:v>
                </c:pt>
                <c:pt idx="56">
                  <c:v>103</c:v>
                </c:pt>
                <c:pt idx="57">
                  <c:v>111</c:v>
                </c:pt>
                <c:pt idx="58">
                  <c:v>114</c:v>
                </c:pt>
                <c:pt idx="59">
                  <c:v>112</c:v>
                </c:pt>
                <c:pt idx="60">
                  <c:v>109</c:v>
                </c:pt>
                <c:pt idx="61">
                  <c:v>107</c:v>
                </c:pt>
                <c:pt idx="62">
                  <c:v>107</c:v>
                </c:pt>
                <c:pt idx="63">
                  <c:v>107</c:v>
                </c:pt>
                <c:pt idx="64">
                  <c:v>109</c:v>
                </c:pt>
                <c:pt idx="65">
                  <c:v>109</c:v>
                </c:pt>
                <c:pt idx="66">
                  <c:v>109</c:v>
                </c:pt>
                <c:pt idx="67">
                  <c:v>107</c:v>
                </c:pt>
                <c:pt idx="68">
                  <c:v>107</c:v>
                </c:pt>
                <c:pt idx="69">
                  <c:v>107</c:v>
                </c:pt>
                <c:pt idx="70">
                  <c:v>107</c:v>
                </c:pt>
                <c:pt idx="71">
                  <c:v>107</c:v>
                </c:pt>
                <c:pt idx="72">
                  <c:v>107</c:v>
                </c:pt>
                <c:pt idx="73">
                  <c:v>105</c:v>
                </c:pt>
                <c:pt idx="74">
                  <c:v>105</c:v>
                </c:pt>
                <c:pt idx="75">
                  <c:v>107</c:v>
                </c:pt>
                <c:pt idx="76">
                  <c:v>107</c:v>
                </c:pt>
                <c:pt idx="77">
                  <c:v>107</c:v>
                </c:pt>
                <c:pt idx="78">
                  <c:v>107</c:v>
                </c:pt>
                <c:pt idx="79">
                  <c:v>107</c:v>
                </c:pt>
                <c:pt idx="80">
                  <c:v>107</c:v>
                </c:pt>
                <c:pt idx="81">
                  <c:v>107</c:v>
                </c:pt>
                <c:pt idx="82">
                  <c:v>111</c:v>
                </c:pt>
                <c:pt idx="83">
                  <c:v>116</c:v>
                </c:pt>
                <c:pt idx="84">
                  <c:v>124</c:v>
                </c:pt>
                <c:pt idx="85">
                  <c:v>132</c:v>
                </c:pt>
                <c:pt idx="86">
                  <c:v>137</c:v>
                </c:pt>
                <c:pt idx="87">
                  <c:v>140</c:v>
                </c:pt>
                <c:pt idx="88">
                  <c:v>145</c:v>
                </c:pt>
                <c:pt idx="89">
                  <c:v>148</c:v>
                </c:pt>
                <c:pt idx="90">
                  <c:v>151</c:v>
                </c:pt>
                <c:pt idx="91">
                  <c:v>154</c:v>
                </c:pt>
                <c:pt idx="92">
                  <c:v>155</c:v>
                </c:pt>
                <c:pt idx="93">
                  <c:v>157</c:v>
                </c:pt>
                <c:pt idx="94">
                  <c:v>159</c:v>
                </c:pt>
                <c:pt idx="95">
                  <c:v>160</c:v>
                </c:pt>
                <c:pt idx="96">
                  <c:v>165</c:v>
                </c:pt>
                <c:pt idx="97">
                  <c:v>176</c:v>
                </c:pt>
                <c:pt idx="98">
                  <c:v>193</c:v>
                </c:pt>
                <c:pt idx="99">
                  <c:v>218</c:v>
                </c:pt>
                <c:pt idx="100">
                  <c:v>245</c:v>
                </c:pt>
                <c:pt idx="101">
                  <c:v>268</c:v>
                </c:pt>
                <c:pt idx="102">
                  <c:v>286</c:v>
                </c:pt>
                <c:pt idx="103">
                  <c:v>302</c:v>
                </c:pt>
                <c:pt idx="104">
                  <c:v>315</c:v>
                </c:pt>
                <c:pt idx="105">
                  <c:v>325</c:v>
                </c:pt>
                <c:pt idx="106">
                  <c:v>334</c:v>
                </c:pt>
                <c:pt idx="107">
                  <c:v>340</c:v>
                </c:pt>
                <c:pt idx="108">
                  <c:v>345</c:v>
                </c:pt>
                <c:pt idx="109">
                  <c:v>351</c:v>
                </c:pt>
                <c:pt idx="110">
                  <c:v>358</c:v>
                </c:pt>
                <c:pt idx="111">
                  <c:v>365</c:v>
                </c:pt>
                <c:pt idx="112">
                  <c:v>369</c:v>
                </c:pt>
                <c:pt idx="113">
                  <c:v>376</c:v>
                </c:pt>
                <c:pt idx="114">
                  <c:v>383</c:v>
                </c:pt>
                <c:pt idx="115">
                  <c:v>388</c:v>
                </c:pt>
                <c:pt idx="116">
                  <c:v>393</c:v>
                </c:pt>
                <c:pt idx="117">
                  <c:v>397</c:v>
                </c:pt>
                <c:pt idx="118">
                  <c:v>400</c:v>
                </c:pt>
                <c:pt idx="119">
                  <c:v>404</c:v>
                </c:pt>
                <c:pt idx="120">
                  <c:v>409</c:v>
                </c:pt>
                <c:pt idx="121">
                  <c:v>412</c:v>
                </c:pt>
                <c:pt idx="122">
                  <c:v>416</c:v>
                </c:pt>
                <c:pt idx="123">
                  <c:v>421</c:v>
                </c:pt>
                <c:pt idx="124">
                  <c:v>426</c:v>
                </c:pt>
                <c:pt idx="125">
                  <c:v>431</c:v>
                </c:pt>
                <c:pt idx="126">
                  <c:v>438</c:v>
                </c:pt>
                <c:pt idx="127">
                  <c:v>443</c:v>
                </c:pt>
                <c:pt idx="128">
                  <c:v>448</c:v>
                </c:pt>
                <c:pt idx="129">
                  <c:v>451</c:v>
                </c:pt>
                <c:pt idx="130">
                  <c:v>453</c:v>
                </c:pt>
                <c:pt idx="131">
                  <c:v>453</c:v>
                </c:pt>
                <c:pt idx="132">
                  <c:v>453</c:v>
                </c:pt>
                <c:pt idx="133">
                  <c:v>451</c:v>
                </c:pt>
                <c:pt idx="134">
                  <c:v>448</c:v>
                </c:pt>
                <c:pt idx="135">
                  <c:v>443</c:v>
                </c:pt>
                <c:pt idx="136">
                  <c:v>438</c:v>
                </c:pt>
                <c:pt idx="137">
                  <c:v>436</c:v>
                </c:pt>
                <c:pt idx="138">
                  <c:v>431</c:v>
                </c:pt>
                <c:pt idx="139">
                  <c:v>429</c:v>
                </c:pt>
                <c:pt idx="140">
                  <c:v>429</c:v>
                </c:pt>
                <c:pt idx="141">
                  <c:v>426</c:v>
                </c:pt>
                <c:pt idx="142">
                  <c:v>424</c:v>
                </c:pt>
                <c:pt idx="143">
                  <c:v>424</c:v>
                </c:pt>
                <c:pt idx="144">
                  <c:v>424</c:v>
                </c:pt>
                <c:pt idx="145">
                  <c:v>424</c:v>
                </c:pt>
                <c:pt idx="146">
                  <c:v>424</c:v>
                </c:pt>
                <c:pt idx="147">
                  <c:v>424</c:v>
                </c:pt>
                <c:pt idx="148">
                  <c:v>426</c:v>
                </c:pt>
                <c:pt idx="149">
                  <c:v>426</c:v>
                </c:pt>
                <c:pt idx="150">
                  <c:v>429</c:v>
                </c:pt>
                <c:pt idx="151">
                  <c:v>429</c:v>
                </c:pt>
                <c:pt idx="152">
                  <c:v>431</c:v>
                </c:pt>
                <c:pt idx="153">
                  <c:v>433</c:v>
                </c:pt>
                <c:pt idx="154">
                  <c:v>436</c:v>
                </c:pt>
                <c:pt idx="155">
                  <c:v>438</c:v>
                </c:pt>
                <c:pt idx="156">
                  <c:v>441</c:v>
                </c:pt>
                <c:pt idx="157">
                  <c:v>441</c:v>
                </c:pt>
                <c:pt idx="158">
                  <c:v>443</c:v>
                </c:pt>
                <c:pt idx="159">
                  <c:v>446</c:v>
                </c:pt>
                <c:pt idx="160">
                  <c:v>446</c:v>
                </c:pt>
                <c:pt idx="161">
                  <c:v>446</c:v>
                </c:pt>
                <c:pt idx="162">
                  <c:v>443</c:v>
                </c:pt>
                <c:pt idx="163">
                  <c:v>446</c:v>
                </c:pt>
                <c:pt idx="164">
                  <c:v>446</c:v>
                </c:pt>
                <c:pt idx="165">
                  <c:v>448</c:v>
                </c:pt>
                <c:pt idx="166">
                  <c:v>451</c:v>
                </c:pt>
                <c:pt idx="167">
                  <c:v>451</c:v>
                </c:pt>
                <c:pt idx="168">
                  <c:v>453</c:v>
                </c:pt>
                <c:pt idx="169">
                  <c:v>456</c:v>
                </c:pt>
                <c:pt idx="170">
                  <c:v>459</c:v>
                </c:pt>
                <c:pt idx="171">
                  <c:v>464</c:v>
                </c:pt>
                <c:pt idx="172">
                  <c:v>469</c:v>
                </c:pt>
                <c:pt idx="173">
                  <c:v>474</c:v>
                </c:pt>
                <c:pt idx="174">
                  <c:v>476</c:v>
                </c:pt>
                <c:pt idx="175">
                  <c:v>484</c:v>
                </c:pt>
                <c:pt idx="176">
                  <c:v>489</c:v>
                </c:pt>
                <c:pt idx="177">
                  <c:v>495</c:v>
                </c:pt>
                <c:pt idx="178">
                  <c:v>500</c:v>
                </c:pt>
                <c:pt idx="179">
                  <c:v>503</c:v>
                </c:pt>
                <c:pt idx="180">
                  <c:v>505</c:v>
                </c:pt>
                <c:pt idx="181">
                  <c:v>511</c:v>
                </c:pt>
                <c:pt idx="182">
                  <c:v>511</c:v>
                </c:pt>
                <c:pt idx="183">
                  <c:v>513</c:v>
                </c:pt>
                <c:pt idx="184">
                  <c:v>513</c:v>
                </c:pt>
                <c:pt idx="185">
                  <c:v>516</c:v>
                </c:pt>
                <c:pt idx="186">
                  <c:v>516</c:v>
                </c:pt>
                <c:pt idx="187">
                  <c:v>513</c:v>
                </c:pt>
                <c:pt idx="188">
                  <c:v>513</c:v>
                </c:pt>
                <c:pt idx="189">
                  <c:v>513</c:v>
                </c:pt>
                <c:pt idx="190">
                  <c:v>511</c:v>
                </c:pt>
                <c:pt idx="191">
                  <c:v>513</c:v>
                </c:pt>
                <c:pt idx="192">
                  <c:v>516</c:v>
                </c:pt>
                <c:pt idx="193">
                  <c:v>521</c:v>
                </c:pt>
                <c:pt idx="194">
                  <c:v>524</c:v>
                </c:pt>
                <c:pt idx="195">
                  <c:v>527</c:v>
                </c:pt>
                <c:pt idx="196">
                  <c:v>527</c:v>
                </c:pt>
                <c:pt idx="197">
                  <c:v>527</c:v>
                </c:pt>
                <c:pt idx="198">
                  <c:v>527</c:v>
                </c:pt>
                <c:pt idx="199">
                  <c:v>527</c:v>
                </c:pt>
                <c:pt idx="200">
                  <c:v>524</c:v>
                </c:pt>
                <c:pt idx="201">
                  <c:v>521</c:v>
                </c:pt>
                <c:pt idx="202">
                  <c:v>521</c:v>
                </c:pt>
                <c:pt idx="203">
                  <c:v>521</c:v>
                </c:pt>
                <c:pt idx="204">
                  <c:v>519</c:v>
                </c:pt>
                <c:pt idx="205">
                  <c:v>519</c:v>
                </c:pt>
                <c:pt idx="206">
                  <c:v>519</c:v>
                </c:pt>
                <c:pt idx="207">
                  <c:v>519</c:v>
                </c:pt>
                <c:pt idx="208">
                  <c:v>516</c:v>
                </c:pt>
                <c:pt idx="209">
                  <c:v>519</c:v>
                </c:pt>
                <c:pt idx="210">
                  <c:v>519</c:v>
                </c:pt>
                <c:pt idx="211">
                  <c:v>519</c:v>
                </c:pt>
                <c:pt idx="212">
                  <c:v>519</c:v>
                </c:pt>
                <c:pt idx="213">
                  <c:v>519</c:v>
                </c:pt>
                <c:pt idx="214">
                  <c:v>519</c:v>
                </c:pt>
                <c:pt idx="215">
                  <c:v>519</c:v>
                </c:pt>
                <c:pt idx="216">
                  <c:v>516</c:v>
                </c:pt>
                <c:pt idx="217">
                  <c:v>513</c:v>
                </c:pt>
                <c:pt idx="218">
                  <c:v>511</c:v>
                </c:pt>
                <c:pt idx="219">
                  <c:v>505</c:v>
                </c:pt>
                <c:pt idx="220">
                  <c:v>503</c:v>
                </c:pt>
                <c:pt idx="221">
                  <c:v>503</c:v>
                </c:pt>
                <c:pt idx="222">
                  <c:v>497</c:v>
                </c:pt>
                <c:pt idx="223">
                  <c:v>495</c:v>
                </c:pt>
                <c:pt idx="224">
                  <c:v>492</c:v>
                </c:pt>
                <c:pt idx="225">
                  <c:v>489</c:v>
                </c:pt>
                <c:pt idx="226">
                  <c:v>487</c:v>
                </c:pt>
                <c:pt idx="227">
                  <c:v>484</c:v>
                </c:pt>
                <c:pt idx="228">
                  <c:v>484</c:v>
                </c:pt>
                <c:pt idx="229">
                  <c:v>482</c:v>
                </c:pt>
                <c:pt idx="230">
                  <c:v>484</c:v>
                </c:pt>
                <c:pt idx="231">
                  <c:v>484</c:v>
                </c:pt>
                <c:pt idx="232">
                  <c:v>487</c:v>
                </c:pt>
                <c:pt idx="233">
                  <c:v>489</c:v>
                </c:pt>
                <c:pt idx="234">
                  <c:v>492</c:v>
                </c:pt>
                <c:pt idx="235">
                  <c:v>495</c:v>
                </c:pt>
                <c:pt idx="236">
                  <c:v>500</c:v>
                </c:pt>
                <c:pt idx="237">
                  <c:v>503</c:v>
                </c:pt>
                <c:pt idx="238">
                  <c:v>505</c:v>
                </c:pt>
                <c:pt idx="239">
                  <c:v>508</c:v>
                </c:pt>
                <c:pt idx="240">
                  <c:v>508</c:v>
                </c:pt>
                <c:pt idx="241">
                  <c:v>508</c:v>
                </c:pt>
                <c:pt idx="242">
                  <c:v>508</c:v>
                </c:pt>
                <c:pt idx="243">
                  <c:v>508</c:v>
                </c:pt>
                <c:pt idx="244">
                  <c:v>508</c:v>
                </c:pt>
                <c:pt idx="245">
                  <c:v>508</c:v>
                </c:pt>
                <c:pt idx="246">
                  <c:v>508</c:v>
                </c:pt>
                <c:pt idx="247">
                  <c:v>511</c:v>
                </c:pt>
                <c:pt idx="248">
                  <c:v>516</c:v>
                </c:pt>
                <c:pt idx="249">
                  <c:v>519</c:v>
                </c:pt>
                <c:pt idx="250">
                  <c:v>527</c:v>
                </c:pt>
                <c:pt idx="251">
                  <c:v>538</c:v>
                </c:pt>
                <c:pt idx="252">
                  <c:v>546</c:v>
                </c:pt>
                <c:pt idx="253">
                  <c:v>552</c:v>
                </c:pt>
                <c:pt idx="254">
                  <c:v>554</c:v>
                </c:pt>
                <c:pt idx="255">
                  <c:v>560</c:v>
                </c:pt>
                <c:pt idx="256">
                  <c:v>565</c:v>
                </c:pt>
                <c:pt idx="257">
                  <c:v>571</c:v>
                </c:pt>
                <c:pt idx="258">
                  <c:v>574</c:v>
                </c:pt>
                <c:pt idx="259">
                  <c:v>580</c:v>
                </c:pt>
                <c:pt idx="260">
                  <c:v>582</c:v>
                </c:pt>
                <c:pt idx="261">
                  <c:v>591</c:v>
                </c:pt>
                <c:pt idx="262">
                  <c:v>600</c:v>
                </c:pt>
                <c:pt idx="263">
                  <c:v>608</c:v>
                </c:pt>
                <c:pt idx="264">
                  <c:v>620</c:v>
                </c:pt>
                <c:pt idx="265">
                  <c:v>632</c:v>
                </c:pt>
                <c:pt idx="266">
                  <c:v>641</c:v>
                </c:pt>
                <c:pt idx="267">
                  <c:v>653</c:v>
                </c:pt>
                <c:pt idx="268">
                  <c:v>662</c:v>
                </c:pt>
                <c:pt idx="269">
                  <c:v>674</c:v>
                </c:pt>
                <c:pt idx="270">
                  <c:v>684</c:v>
                </c:pt>
                <c:pt idx="271">
                  <c:v>696</c:v>
                </c:pt>
                <c:pt idx="272">
                  <c:v>705</c:v>
                </c:pt>
                <c:pt idx="273">
                  <c:v>718</c:v>
                </c:pt>
                <c:pt idx="274">
                  <c:v>731</c:v>
                </c:pt>
                <c:pt idx="275">
                  <c:v>743</c:v>
                </c:pt>
                <c:pt idx="276">
                  <c:v>750</c:v>
                </c:pt>
                <c:pt idx="277">
                  <c:v>760</c:v>
                </c:pt>
                <c:pt idx="278">
                  <c:v>773</c:v>
                </c:pt>
                <c:pt idx="279">
                  <c:v>783</c:v>
                </c:pt>
                <c:pt idx="280">
                  <c:v>793</c:v>
                </c:pt>
                <c:pt idx="281">
                  <c:v>806</c:v>
                </c:pt>
                <c:pt idx="282">
                  <c:v>819</c:v>
                </c:pt>
                <c:pt idx="283">
                  <c:v>829</c:v>
                </c:pt>
                <c:pt idx="284">
                  <c:v>843</c:v>
                </c:pt>
                <c:pt idx="285">
                  <c:v>857</c:v>
                </c:pt>
                <c:pt idx="286">
                  <c:v>874</c:v>
                </c:pt>
                <c:pt idx="287">
                  <c:v>888</c:v>
                </c:pt>
                <c:pt idx="288">
                  <c:v>902</c:v>
                </c:pt>
                <c:pt idx="289">
                  <c:v>913</c:v>
                </c:pt>
                <c:pt idx="290">
                  <c:v>917</c:v>
                </c:pt>
                <c:pt idx="291">
                  <c:v>949</c:v>
                </c:pt>
                <c:pt idx="292">
                  <c:v>960</c:v>
                </c:pt>
                <c:pt idx="293">
                  <c:v>972</c:v>
                </c:pt>
                <c:pt idx="294">
                  <c:v>983</c:v>
                </c:pt>
                <c:pt idx="295">
                  <c:v>994</c:v>
                </c:pt>
                <c:pt idx="296">
                  <c:v>1000</c:v>
                </c:pt>
                <c:pt idx="297">
                  <c:v>1020</c:v>
                </c:pt>
                <c:pt idx="298">
                  <c:v>1030</c:v>
                </c:pt>
                <c:pt idx="299">
                  <c:v>1050</c:v>
                </c:pt>
                <c:pt idx="300">
                  <c:v>1060</c:v>
                </c:pt>
                <c:pt idx="301">
                  <c:v>1060</c:v>
                </c:pt>
                <c:pt idx="302">
                  <c:v>1060</c:v>
                </c:pt>
                <c:pt idx="303">
                  <c:v>1060</c:v>
                </c:pt>
                <c:pt idx="304">
                  <c:v>1070</c:v>
                </c:pt>
                <c:pt idx="305">
                  <c:v>1070</c:v>
                </c:pt>
                <c:pt idx="306">
                  <c:v>1070</c:v>
                </c:pt>
                <c:pt idx="307">
                  <c:v>1070</c:v>
                </c:pt>
                <c:pt idx="308">
                  <c:v>1070</c:v>
                </c:pt>
                <c:pt idx="309">
                  <c:v>1070</c:v>
                </c:pt>
                <c:pt idx="310">
                  <c:v>1070</c:v>
                </c:pt>
                <c:pt idx="311">
                  <c:v>1070</c:v>
                </c:pt>
                <c:pt idx="312">
                  <c:v>1080</c:v>
                </c:pt>
                <c:pt idx="313">
                  <c:v>1080</c:v>
                </c:pt>
                <c:pt idx="314">
                  <c:v>1080</c:v>
                </c:pt>
                <c:pt idx="315">
                  <c:v>1090</c:v>
                </c:pt>
                <c:pt idx="316">
                  <c:v>1090</c:v>
                </c:pt>
                <c:pt idx="317">
                  <c:v>1100</c:v>
                </c:pt>
                <c:pt idx="318">
                  <c:v>1220</c:v>
                </c:pt>
                <c:pt idx="319">
                  <c:v>1370</c:v>
                </c:pt>
                <c:pt idx="320">
                  <c:v>1400</c:v>
                </c:pt>
                <c:pt idx="321">
                  <c:v>1420</c:v>
                </c:pt>
                <c:pt idx="322">
                  <c:v>1440</c:v>
                </c:pt>
                <c:pt idx="323">
                  <c:v>1440</c:v>
                </c:pt>
                <c:pt idx="324">
                  <c:v>1440</c:v>
                </c:pt>
                <c:pt idx="325">
                  <c:v>1480</c:v>
                </c:pt>
                <c:pt idx="326">
                  <c:v>1510</c:v>
                </c:pt>
                <c:pt idx="327">
                  <c:v>1530</c:v>
                </c:pt>
                <c:pt idx="328">
                  <c:v>1540</c:v>
                </c:pt>
                <c:pt idx="329">
                  <c:v>1570</c:v>
                </c:pt>
                <c:pt idx="330">
                  <c:v>1600</c:v>
                </c:pt>
                <c:pt idx="331">
                  <c:v>1610</c:v>
                </c:pt>
                <c:pt idx="332">
                  <c:v>1630</c:v>
                </c:pt>
                <c:pt idx="333">
                  <c:v>1650</c:v>
                </c:pt>
                <c:pt idx="334">
                  <c:v>1670</c:v>
                </c:pt>
                <c:pt idx="335">
                  <c:v>1690</c:v>
                </c:pt>
                <c:pt idx="336">
                  <c:v>1700</c:v>
                </c:pt>
                <c:pt idx="337">
                  <c:v>1730</c:v>
                </c:pt>
                <c:pt idx="338">
                  <c:v>1740</c:v>
                </c:pt>
                <c:pt idx="339">
                  <c:v>1760</c:v>
                </c:pt>
                <c:pt idx="340">
                  <c:v>1770</c:v>
                </c:pt>
                <c:pt idx="341">
                  <c:v>1800</c:v>
                </c:pt>
                <c:pt idx="342">
                  <c:v>1840</c:v>
                </c:pt>
                <c:pt idx="343">
                  <c:v>1890</c:v>
                </c:pt>
                <c:pt idx="344">
                  <c:v>1900</c:v>
                </c:pt>
                <c:pt idx="345">
                  <c:v>1920</c:v>
                </c:pt>
                <c:pt idx="346">
                  <c:v>1950</c:v>
                </c:pt>
                <c:pt idx="347">
                  <c:v>1990</c:v>
                </c:pt>
                <c:pt idx="348">
                  <c:v>2040</c:v>
                </c:pt>
                <c:pt idx="349">
                  <c:v>2110</c:v>
                </c:pt>
                <c:pt idx="350">
                  <c:v>2180</c:v>
                </c:pt>
                <c:pt idx="351">
                  <c:v>2300</c:v>
                </c:pt>
                <c:pt idx="352">
                  <c:v>2440</c:v>
                </c:pt>
                <c:pt idx="353">
                  <c:v>2600</c:v>
                </c:pt>
                <c:pt idx="354">
                  <c:v>2820</c:v>
                </c:pt>
                <c:pt idx="355">
                  <c:v>3000</c:v>
                </c:pt>
                <c:pt idx="356">
                  <c:v>3180</c:v>
                </c:pt>
                <c:pt idx="357">
                  <c:v>3340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907520"/>
        <c:axId val="144707584"/>
      </c:scatterChart>
      <c:valAx>
        <c:axId val="128907520"/>
        <c:scaling>
          <c:orientation val="minMax"/>
          <c:max val="41530"/>
          <c:min val="41527"/>
        </c:scaling>
        <c:delete val="0"/>
        <c:axPos val="b"/>
        <c:numFmt formatCode="m/d;@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44707584"/>
        <c:crosses val="autoZero"/>
        <c:crossBetween val="midCat"/>
        <c:majorUnit val="1"/>
      </c:valAx>
      <c:valAx>
        <c:axId val="144707584"/>
        <c:scaling>
          <c:orientation val="minMax"/>
          <c:max val="35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8907520"/>
        <c:crosses val="autoZero"/>
        <c:crossBetween val="midCat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21393859858426792"/>
          <c:y val="0.19261179612730914"/>
          <c:w val="0.33909170444603515"/>
          <c:h val="0.3886465168039172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5DF0E-D4D0-4835-8088-72797FF27CFA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1ACCB-F297-4059-A1BE-62B2663ED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3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E464365-2A43-42C6-9E59-186F99E2C8CC}" type="slidenum">
              <a:rPr lang="en-US" altLang="en-US" sz="1100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5B5BC-0504-4BEE-94F9-DC9D6867BDBF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61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5B5BC-0504-4BEE-94F9-DC9D6867BDBF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4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3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8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066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566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1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85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158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736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F023-7DFA-4A1B-9443-AD3304C0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395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590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722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564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25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008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87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51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53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02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497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46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590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7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261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9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25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008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87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51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53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02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497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46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59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716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722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9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25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008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87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51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53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02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497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4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468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590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722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9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25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00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87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51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53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02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49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673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46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590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722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94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25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008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87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51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53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0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043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497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46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590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722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9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25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008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874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51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320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02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497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4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601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694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441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02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580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280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85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9555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086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57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8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884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601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6948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441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02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5804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28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716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858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086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57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83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884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601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694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4416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02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5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65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3490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280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858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086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57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83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884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601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694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441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8689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5804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2809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858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0863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57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8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884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206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8592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091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1148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20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0932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6837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394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488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3542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9414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5767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98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2008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67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8514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189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8392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107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2431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26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9488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7646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77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309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141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5375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1090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8285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8816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4538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9564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1702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8261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63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2429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84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7357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1213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0291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134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837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57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1441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8498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37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5161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0088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3774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1649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9047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4932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7322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1464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430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1608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30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424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5497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33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87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7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69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68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9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42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72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F023-7DFA-4A1B-9443-AD3304C0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91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90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14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91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2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3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18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94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96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00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1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62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24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F023-7DFA-4A1B-9443-AD3304C0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66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64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39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1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876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71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07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27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97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90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46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92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F023-7DFA-4A1B-9443-AD3304C0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00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28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0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41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26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59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83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8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27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20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95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607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F023-7DFA-4A1B-9443-AD3304C0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24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568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943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456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4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429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22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1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329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6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46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82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600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F023-7DFA-4A1B-9443-AD3304C0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8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366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75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022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93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009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85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8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999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86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56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499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099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F023-7DFA-4A1B-9443-AD3304C00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43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291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21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384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64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1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C8DE-4396-4963-A5D3-906B752F7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6CC8-68A6-4F36-A578-F6ABFE48F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4DE9503-DEBE-5848-AC09-C804EEADF1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59B0C1B-CE12-5844-9F29-004468E0C9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A9BD9-2CBC-4B26-9986-A23AFFDF4A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7950-83AA-4DEA-BDA0-4BEA4892DC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1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6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4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9DA83-A51B-4801-B565-A3126B31E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3F3E7-41A1-45B7-A84E-B15842581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1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885ED-D57E-4538-A377-E21E7A8C4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D3B9F-36DD-4C88-908C-9B17DDD44E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9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3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7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4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0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7CC0-A226-4AAF-81DB-6CF441A00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86AC5-2089-4532-B5FF-A7947EA3B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9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1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1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1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83.jpeg"/><Relationship Id="rId5" Type="http://schemas.openxmlformats.org/officeDocument/2006/relationships/chart" Target="../charts/chart1.xml"/><Relationship Id="rId4" Type="http://schemas.openxmlformats.org/officeDocument/2006/relationships/image" Target="../media/image8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83.jpeg"/><Relationship Id="rId5" Type="http://schemas.openxmlformats.org/officeDocument/2006/relationships/chart" Target="../charts/chart3.xml"/><Relationship Id="rId4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26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chemeClr val="bg1"/>
                </a:solidFill>
              </a:rPr>
              <a:t>WERA 102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Colorado State Report for 2014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Nolan </a:t>
            </a:r>
            <a:r>
              <a:rPr lang="en-US" b="1" dirty="0" err="1" smtClean="0">
                <a:solidFill>
                  <a:schemeClr val="bg1"/>
                </a:solidFill>
              </a:rPr>
              <a:t>Doesken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Colorado Climate Center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Colorado State University</a:t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wendy\Desktop\downloads_logos_web_png_gld_fr_lr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800"/>
            <a:ext cx="221932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Colorado_Climate_Center_logos\CCC_logo_PREFERRED_HORZ_POS_1colo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569566"/>
            <a:ext cx="2946400" cy="10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Accomplishments with respect to WERA 102 goals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collection and climate monitoring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-- Campus Weather Station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-- </a:t>
            </a:r>
            <a:r>
              <a:rPr lang="en-US" dirty="0" err="1" smtClean="0">
                <a:solidFill>
                  <a:schemeClr val="bg1"/>
                </a:solidFill>
              </a:rPr>
              <a:t>CoAgMet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-- </a:t>
            </a:r>
            <a:r>
              <a:rPr lang="en-US" dirty="0" err="1" smtClean="0">
                <a:solidFill>
                  <a:schemeClr val="bg1"/>
                </a:solidFill>
              </a:rPr>
              <a:t>CoCoRaHS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-- instrument comparisons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-- NIDIS Drought monitoring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-- Post-flood assessment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32523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SUWxStationAug11thFly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33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352242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6483979"/>
            <a:ext cx="546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Photo by Grant Goodge – Cloudless summer day in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28 July 2014 Weather Station Celebration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temp\IMG_4447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648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1" y="402080"/>
            <a:ext cx="86954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8" y="385872"/>
            <a:ext cx="880991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4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6" y="457200"/>
            <a:ext cx="880991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8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62072"/>
            <a:ext cx="8695495" cy="5791200"/>
          </a:xfrm>
        </p:spPr>
      </p:pic>
    </p:spTree>
    <p:extLst>
      <p:ext uri="{BB962C8B-B14F-4D97-AF65-F5344CB8AC3E}">
        <p14:creationId xmlns:p14="http://schemas.microsoft.com/office/powerpoint/2010/main" val="2592965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1676400"/>
            <a:ext cx="3695700" cy="5334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Monthly updates on temperature, precipitation, snowfall, evaporation.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Puts current weather into long term climate perspective. 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Sent via email to a subscription list. </a:t>
            </a:r>
            <a:br>
              <a:rPr lang="en-US" sz="24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7625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5755" y="531091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Fort Collins Weather Station Climate Updates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261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Fort Collins Temperature Continuity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01000" cy="2667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Study was done to quantify the effect of the new transit center construction on temperature readings.</a:t>
            </a:r>
          </a:p>
          <a:p>
            <a:r>
              <a:rPr lang="en-US" dirty="0" smtClean="0"/>
              <a:t> 0.4F warming attributed to the construction (July-Oct).</a:t>
            </a:r>
          </a:p>
          <a:p>
            <a:r>
              <a:rPr lang="en-US" dirty="0" smtClean="0"/>
              <a:t>All Fort Collins stations investigated showed an increase in hot summer days.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0"/>
            <a:ext cx="6164395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449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</a:rPr>
              <a:t>Highlights: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Remarkable year – near average in many </a:t>
            </a:r>
            <a:r>
              <a:rPr lang="en-US" dirty="0" smtClean="0">
                <a:solidFill>
                  <a:schemeClr val="bg1"/>
                </a:solidFill>
              </a:rPr>
              <a:t>respects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This was greatly appreciated after Sept 2013 flood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-- 2014 Growing </a:t>
            </a:r>
            <a:r>
              <a:rPr lang="en-US" dirty="0">
                <a:solidFill>
                  <a:schemeClr val="bg1"/>
                </a:solidFill>
              </a:rPr>
              <a:t>season </a:t>
            </a:r>
            <a:r>
              <a:rPr lang="en-US" dirty="0" smtClean="0">
                <a:solidFill>
                  <a:schemeClr val="bg1"/>
                </a:solidFill>
              </a:rPr>
              <a:t>relatively short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-- No extreme heat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-- </a:t>
            </a: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elow average  potential ET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-- wildfires few and not furious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-- Surface </a:t>
            </a:r>
            <a:r>
              <a:rPr lang="en-US" dirty="0">
                <a:solidFill>
                  <a:schemeClr val="bg1"/>
                </a:solidFill>
              </a:rPr>
              <a:t>water supplies good, crops </a:t>
            </a:r>
            <a:r>
              <a:rPr lang="en-US" dirty="0" smtClean="0">
                <a:solidFill>
                  <a:schemeClr val="bg1"/>
                </a:solidFill>
              </a:rPr>
              <a:t>good (and that’s good!)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--Steady </a:t>
            </a:r>
            <a:r>
              <a:rPr lang="en-US" dirty="0">
                <a:solidFill>
                  <a:schemeClr val="bg1"/>
                </a:solidFill>
              </a:rPr>
              <a:t>drought recovery over southern portions of the state – but some long-term impacts remain.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Pre- and Post-2002 Frequency of &gt;=85 degree maximum temperatures</a:t>
            </a:r>
            <a:endParaRPr lang="en-US" sz="28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2" y="1295400"/>
            <a:ext cx="37737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0659"/>
            <a:ext cx="37737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7" y="4114800"/>
            <a:ext cx="37737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0" y="1752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19547" y="4495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FTC01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1688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FCL4E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4343400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station analyzed in Fort Collins shows an increase in the frequency of days with maximum temperatures &gt;=94 degrees in the Post-2002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suggests that the transit center is likely not the only contributing factor to the 0.4F warming on days &gt;=85 degrees maximum temperature.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Rain gauge comparison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NWS Standard Rain Gauge compared to 4” diameter All-weather gauges used by NWS, </a:t>
            </a:r>
            <a:r>
              <a:rPr lang="en-US" dirty="0" err="1" smtClean="0"/>
              <a:t>CoCoRaHS</a:t>
            </a:r>
            <a:r>
              <a:rPr lang="en-US" dirty="0" smtClean="0"/>
              <a:t> etc.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Wedge gauge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14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8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9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050"/>
            <a:ext cx="8686800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580138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Total Percent Difference: 5.8%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050"/>
            <a:ext cx="8686800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9144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Total Percent Difference: 5.3%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239962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New Colorado one-day rainfall record set 12 Sep 2013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3"/>
          </a:xfrm>
        </p:spPr>
        <p:txBody>
          <a:bodyPr/>
          <a:lstStyle/>
          <a:p>
            <a:r>
              <a:rPr lang="en-US" dirty="0" smtClean="0"/>
              <a:t>Fort Carson Rod and Gun USGS observing station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-- 11.85” calendar day total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--  12.46” for 24-hour period ending 9 AM Sep   		13,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37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-55418"/>
            <a:ext cx="8229600" cy="1143000"/>
          </a:xfrm>
        </p:spPr>
        <p:txBody>
          <a:bodyPr/>
          <a:lstStyle/>
          <a:p>
            <a:r>
              <a:rPr lang="en-US" dirty="0" smtClean="0"/>
              <a:t>Ultrasonic Snow Sensor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5814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Automated sensors to restore snowfall measurement as automated stations.</a:t>
            </a:r>
          </a:p>
          <a:p>
            <a:r>
              <a:rPr lang="en-US" dirty="0" smtClean="0"/>
              <a:t>Algorithm utilizes precipitation, snow depth changes,  temperature and wetness sensor to calculate snowfall from continuous snow depth observations.</a:t>
            </a:r>
          </a:p>
          <a:p>
            <a:r>
              <a:rPr lang="en-US" dirty="0" smtClean="0"/>
              <a:t>Fairly good agreement at three locations to manual observations.</a:t>
            </a:r>
          </a:p>
          <a:p>
            <a:pPr lvl="1"/>
            <a:r>
              <a:rPr lang="en-US" dirty="0" smtClean="0"/>
              <a:t>Biggest issue is low density events that are generally &lt; 0.5 inch in depth.</a:t>
            </a:r>
            <a:endParaRPr lang="en-US" dirty="0"/>
          </a:p>
        </p:txBody>
      </p:sp>
      <p:pic>
        <p:nvPicPr>
          <p:cNvPr id="4" name="Picture 3" descr="C:\Users\wendy\Pictures\snow station fcl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6" t="28899" b="22911"/>
          <a:stretch/>
        </p:blipFill>
        <p:spPr bwMode="auto">
          <a:xfrm>
            <a:off x="4495800" y="914400"/>
            <a:ext cx="3863110" cy="244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Snow_HCN_2011\2013\FCL_avg_comp_TempT=0.5Delta_SD=0.025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429000"/>
            <a:ext cx="346363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95800" y="61722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Fort Collins snowfall algorithm results for 2013.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9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CoAgMet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43000"/>
            <a:ext cx="4648200" cy="512591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70 station agricultural weather network.</a:t>
            </a:r>
          </a:p>
          <a:p>
            <a:r>
              <a:rPr lang="en-US" dirty="0" smtClean="0"/>
              <a:t>In operation since early 1990’s, continues to grow. </a:t>
            </a:r>
          </a:p>
          <a:p>
            <a:r>
              <a:rPr lang="en-US" dirty="0" smtClean="0"/>
              <a:t>Majority of stations use cellular or landline phone communications.</a:t>
            </a:r>
          </a:p>
          <a:p>
            <a:r>
              <a:rPr lang="en-US" dirty="0" smtClean="0"/>
              <a:t>Measures: temperature, humidity, solar radiation, wind speed/direction, soil temperatures, precipitation and some now measure soil moisture.  </a:t>
            </a:r>
          </a:p>
          <a:p>
            <a:r>
              <a:rPr lang="en-US" dirty="0" smtClean="0"/>
              <a:t>Calculations of ET for irrigation scheduling.</a:t>
            </a:r>
          </a:p>
          <a:p>
            <a:r>
              <a:rPr lang="en-US" dirty="0" smtClean="0"/>
              <a:t>New irrigation scheduling tool being developed for producers.</a:t>
            </a:r>
            <a:endParaRPr lang="en-US" dirty="0"/>
          </a:p>
        </p:txBody>
      </p:sp>
      <p:pic>
        <p:nvPicPr>
          <p:cNvPr id="3075" name="Picture 3" descr="C:\Coagmet\active_coag_mar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762000"/>
            <a:ext cx="3886201" cy="30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temp\20140911_145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98" y="3918530"/>
            <a:ext cx="3585247" cy="268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6268911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Bedrock, CO BRK01 – installed Nov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0331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Evapotranspiration Demand with </a:t>
            </a:r>
            <a:r>
              <a:rPr lang="en-US" dirty="0" err="1" smtClean="0"/>
              <a:t>CoAgMet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2829"/>
            <a:ext cx="7753124" cy="563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195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roughtmonitor.unl.edu/data/pngs/20130730/20130730_co_t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3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Website </a:t>
            </a:r>
            <a:r>
              <a:rPr lang="en-US" dirty="0" err="1" smtClean="0"/>
              <a:t>ReDevelopment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2819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Contracted with Riverside Technologies to redesign our website, data access and display.</a:t>
            </a:r>
          </a:p>
          <a:p>
            <a:r>
              <a:rPr lang="en-US" sz="2800" dirty="0" smtClean="0"/>
              <a:t>Work is currently underway along with product development.</a:t>
            </a:r>
          </a:p>
          <a:p>
            <a:r>
              <a:rPr lang="en-US" sz="2800" dirty="0" smtClean="0"/>
              <a:t>Data access driven by ACIS (Applied Climate Information System) for more timely data access. 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r="1984"/>
          <a:stretch/>
        </p:blipFill>
        <p:spPr bwMode="auto">
          <a:xfrm>
            <a:off x="1600200" y="3429000"/>
            <a:ext cx="6096000" cy="33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826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8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"/>
            <a:ext cx="8858250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bg1"/>
                </a:solidFill>
              </a:rPr>
              <a:t>CoCoRaHS</a:t>
            </a:r>
            <a:r>
              <a:rPr lang="en-US" b="1" dirty="0" smtClean="0">
                <a:solidFill>
                  <a:schemeClr val="bg1"/>
                </a:solidFill>
              </a:rPr>
              <a:t>  -- catching </a:t>
            </a:r>
            <a:r>
              <a:rPr lang="en-US" b="1" dirty="0" err="1" smtClean="0">
                <a:solidFill>
                  <a:schemeClr val="bg1"/>
                </a:solidFill>
              </a:rPr>
              <a:t>Precip</a:t>
            </a:r>
            <a:r>
              <a:rPr lang="en-US" b="1" dirty="0" smtClean="0">
                <a:solidFill>
                  <a:schemeClr val="bg1"/>
                </a:solidFill>
              </a:rPr>
              <a:t>. Data </a:t>
            </a:r>
          </a:p>
        </p:txBody>
      </p:sp>
      <p:pic>
        <p:nvPicPr>
          <p:cNvPr id="321539" name="Picture 3" descr="Jill reading gau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34290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0" name="Picture 4" descr="julian sno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25336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5" descr="Rancher and Horse 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60350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2" name="Picture 6" descr="P10111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52863"/>
            <a:ext cx="39036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3" name="Text Box 7"/>
          <p:cNvSpPr txBox="1">
            <a:spLocks noChangeArrowheads="1"/>
          </p:cNvSpPr>
          <p:nvPr/>
        </p:nvSpPr>
        <p:spPr bwMode="auto">
          <a:xfrm>
            <a:off x="6400800" y="624840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</a:rPr>
              <a:t>Photos by H. Reges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8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273085" cy="5438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304800"/>
            <a:ext cx="70866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CoCoRaHS</a:t>
            </a:r>
            <a:r>
              <a:rPr lang="en-US" sz="4000" b="1" dirty="0" smtClean="0">
                <a:solidFill>
                  <a:schemeClr val="bg1"/>
                </a:solidFill>
              </a:rPr>
              <a:t> Recruiting Continues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1661886"/>
            <a:ext cx="4216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4647 new signups in past year</a:t>
            </a:r>
          </a:p>
          <a:p>
            <a:endParaRPr lang="en-US" sz="2400" b="1" dirty="0"/>
          </a:p>
          <a:p>
            <a:r>
              <a:rPr lang="en-US" sz="2400" b="1" dirty="0" smtClean="0"/>
              <a:t>2965 (64%) have begun to </a:t>
            </a:r>
          </a:p>
          <a:p>
            <a:r>
              <a:rPr lang="en-US" sz="2400" b="1" dirty="0" smtClean="0"/>
              <a:t>send in reports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92773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882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101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00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629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00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042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00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042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00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042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00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04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roughtmonitor.unl.edu/data/pngs/20131029/20131029_co_t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00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042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00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4963"/>
            <a:ext cx="7620000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042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CoCoRaHS</a:t>
            </a:r>
            <a:r>
              <a:rPr lang="en-US" dirty="0" smtClean="0"/>
              <a:t> still growing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64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581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20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67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67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67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67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93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roughtmonitor.unl.edu/data/pngs/20140225/20140225_co_t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8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986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33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3"/>
            <a:ext cx="85725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78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WERA 1012    Coordinating volunteer precipitation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temp\DSC_2516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00174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58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temp\IMG_248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7620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Committee Hard at Work     May 2014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75111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temp\IMG_2466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722398"/>
            <a:ext cx="5983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Still Working – but not as hard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216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599"/>
          </a:xfrm>
        </p:spPr>
        <p:txBody>
          <a:bodyPr/>
          <a:lstStyle/>
          <a:p>
            <a:r>
              <a:rPr lang="en-US" dirty="0" smtClean="0"/>
              <a:t>iPhone (and Android) Apps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26723"/>
            <a:ext cx="5705931" cy="518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854"/>
            <a:ext cx="9144000" cy="5780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70"/>
            <a:ext cx="9144000" cy="9776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Maps Coming to </a:t>
            </a:r>
            <a:r>
              <a:rPr lang="en-US" dirty="0" err="1" smtClean="0"/>
              <a:t>CoCoRaHS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(with new features including accumulation)</a:t>
            </a:r>
            <a:endParaRPr lang="en-US" sz="3100" dirty="0"/>
          </a:p>
        </p:txBody>
      </p:sp>
      <p:sp>
        <p:nvSpPr>
          <p:cNvPr id="6" name="Oval 5"/>
          <p:cNvSpPr/>
          <p:nvPr/>
        </p:nvSpPr>
        <p:spPr>
          <a:xfrm>
            <a:off x="6477000" y="3276600"/>
            <a:ext cx="2209800" cy="11885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23011" y="1174447"/>
            <a:ext cx="48772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22-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11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70"/>
            <a:ext cx="9144000" cy="901430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33718"/>
            <a:ext cx="6648995" cy="58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24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98"/>
            <a:ext cx="9144000" cy="1143000"/>
          </a:xfrm>
        </p:spPr>
        <p:txBody>
          <a:bodyPr/>
          <a:lstStyle/>
          <a:p>
            <a:r>
              <a:rPr lang="en-US" dirty="0" smtClean="0"/>
              <a:t>Recruiting and Retention Analysis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275832" cy="435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6388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of days reported by month, i.e. 25 out of 30 possible days = 83%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138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roughtmonitor.unl.edu/data/pngs/20140527/20140527_co_t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4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err="1" smtClean="0"/>
              <a:t>CoCoRaHS</a:t>
            </a:r>
            <a:r>
              <a:rPr lang="en-US" dirty="0" smtClean="0"/>
              <a:t> For Schools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3908898" cy="2930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1447800"/>
            <a:ext cx="381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2014 Statistics: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Attended 10 outreach events reaching over 1000 people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/>
              <a:t>Since 2010</a:t>
            </a:r>
            <a:br>
              <a:rPr lang="en-US" b="1" u="sng" dirty="0" smtClean="0"/>
            </a:br>
            <a:endParaRPr lang="en-US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178 registered schools in Colorado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718 schools registered nationwide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422 schools have reported data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312" y="4377977"/>
            <a:ext cx="390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‘Make it Rain’ Game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181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Activities and lesson plans include measuring, reporting and data analysis. All are aligned to meet state and national standards for science, math, geography and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69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Education -- Webinars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temp\Ralph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221302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829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8229600" cy="1143000"/>
          </a:xfrm>
        </p:spPr>
        <p:txBody>
          <a:bodyPr/>
          <a:lstStyle/>
          <a:p>
            <a:r>
              <a:rPr lang="en-US" dirty="0" smtClean="0"/>
              <a:t>Climate Education:    Cartoons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4906963"/>
          </a:xfrm>
        </p:spPr>
        <p:txBody>
          <a:bodyPr/>
          <a:lstStyle/>
          <a:p>
            <a:r>
              <a:rPr lang="en-US" dirty="0" smtClean="0"/>
              <a:t>Water Cycle animation  -- over 250,000 views</a:t>
            </a:r>
          </a:p>
          <a:p>
            <a:pPr marL="0" indent="0">
              <a:buNone/>
            </a:pPr>
            <a:r>
              <a:rPr lang="en-US" dirty="0"/>
              <a:t>https://www.youtube.com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6908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even do calendars!   HOW ODD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gorgeous!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48" y="2124074"/>
            <a:ext cx="9270017" cy="381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547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61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We continue to do weekly Drought, Climate and Water Assessments</a:t>
            </a:r>
            <a:endParaRPr lang="en-US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34"/>
          <a:stretch/>
        </p:blipFill>
        <p:spPr bwMode="auto">
          <a:xfrm>
            <a:off x="2057400" y="5972089"/>
            <a:ext cx="4857749" cy="80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Presentations\nidis-logo.v3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4" y="1359212"/>
            <a:ext cx="4495800" cy="46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82000" cy="2849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Becky </a:t>
            </a:r>
            <a:r>
              <a:rPr lang="en-US" dirty="0" err="1" smtClean="0"/>
              <a:t>Bolinger</a:t>
            </a:r>
            <a:r>
              <a:rPr lang="en-US" dirty="0" smtClean="0"/>
              <a:t> (Smith)</a:t>
            </a:r>
            <a:br>
              <a:rPr lang="en-US" dirty="0" smtClean="0"/>
            </a:br>
            <a:r>
              <a:rPr lang="en-US" dirty="0" smtClean="0"/>
              <a:t>completed her PhD on water balance assessment in the Upper Colorado River Basin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She is now doing similar work for NOAA’s Great Lakes Environmental Research Labs – applied to the challenge of Great Lakes water level predication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171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have added Peter Goble to our NIDIS drought monitoring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 M.S. research is on incorporation of soil moisture observations and modeled estimates in operational drought monitoring.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404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9848"/>
            <a:ext cx="5729841" cy="570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2046057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June 2012 Soil Moisture Levels given by Land Data Assimilation Model Ensemble (% of average)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41" y="3810000"/>
            <a:ext cx="1799118" cy="214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1524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Using Numerical Models To Assess Soil Moisture in the Drought Monitor Region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66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82753"/>
            <a:ext cx="7315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048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Using In-situ Soil Moisture Measurements to Corroborate Model Data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37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roughtmonitor.unl.edu/data/pngs/20140923/20140923_CO_t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4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57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Detecting Problematic Biases in In-Situ Observations to Understand their Limitations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231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2.ucar.edu/sites/default/files/news/2013/bldrcre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13884"/>
            <a:ext cx="7391400" cy="55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48700" cy="6279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We’ve also spent a lot of time this year</a:t>
            </a:r>
            <a:br>
              <a:rPr lang="en-US" b="1" dirty="0" smtClean="0"/>
            </a:br>
            <a:r>
              <a:rPr lang="en-US" b="1" dirty="0" smtClean="0"/>
              <a:t>studying extreme </a:t>
            </a:r>
            <a:r>
              <a:rPr lang="en-US" b="1" dirty="0" err="1" smtClean="0"/>
              <a:t>precip</a:t>
            </a:r>
            <a:r>
              <a:rPr lang="en-US" b="1" dirty="0" smtClean="0"/>
              <a:t>. and floods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64124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Bob Henson, UCAR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598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286" t="7619" b="6286"/>
          <a:stretch>
            <a:fillRect/>
          </a:stretch>
        </p:blipFill>
        <p:spPr bwMode="auto">
          <a:xfrm>
            <a:off x="232643" y="0"/>
            <a:ext cx="86787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152401"/>
            <a:ext cx="3394210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September Rainfall data from 2,600 gauges!!!</a:t>
            </a:r>
          </a:p>
          <a:p>
            <a:r>
              <a:rPr lang="en-US" sz="3200" b="1" dirty="0" err="1" smtClean="0">
                <a:solidFill>
                  <a:srgbClr val="FFFF00"/>
                </a:solidFill>
              </a:rPr>
              <a:t>Unprecendented</a:t>
            </a:r>
            <a:r>
              <a:rPr lang="en-US" sz="3200" b="1" dirty="0" smtClean="0">
                <a:solidFill>
                  <a:srgbClr val="FFFF00"/>
                </a:solidFill>
              </a:rPr>
              <a:t>!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336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SPAS_total_storm_2013Sept8-17_zoomi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5580" y="1108070"/>
            <a:ext cx="4372841" cy="46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041" y="214653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W</a:t>
            </a:r>
            <a:r>
              <a:rPr lang="en-US" sz="2400" b="1" dirty="0" smtClean="0">
                <a:solidFill>
                  <a:prstClr val="black"/>
                </a:solidFill>
              </a:rPr>
              <a:t>ith a private-public team effort, Radar data were incorporated with the gauge data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via the Storm Precipitation Analysis System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5843826"/>
            <a:ext cx="86831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Map </a:t>
            </a:r>
            <a:r>
              <a:rPr lang="en-US" sz="1600" dirty="0"/>
              <a:t>created with the Storm Precipitation Analysis System (SPAS) through a collaborative effort by Applied Weather Associates, LLC, MetStat, Inc. and the </a:t>
            </a:r>
            <a:r>
              <a:rPr lang="en-US" sz="1600" dirty="0" smtClean="0"/>
              <a:t>CSU Colorado Climate Center.</a:t>
            </a:r>
          </a:p>
          <a:p>
            <a:r>
              <a:rPr lang="en-US" sz="1600" dirty="0" smtClean="0"/>
              <a:t>Radar </a:t>
            </a:r>
            <a:r>
              <a:rPr lang="en-US" sz="1600" dirty="0"/>
              <a:t>data supplied by Weather Decision Technologies, Inc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23" y="5029504"/>
            <a:ext cx="1906777" cy="70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139371"/>
            <a:ext cx="50447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Many applications </a:t>
            </a:r>
          </a:p>
          <a:p>
            <a:r>
              <a:rPr lang="en-US" sz="4800" b="1" dirty="0" smtClean="0"/>
              <a:t>for high resolution </a:t>
            </a:r>
          </a:p>
          <a:p>
            <a:r>
              <a:rPr lang="en-US" sz="4800" b="1" dirty="0" smtClean="0"/>
              <a:t>precipitation data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344514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12554" r="967" b="3375"/>
          <a:stretch/>
        </p:blipFill>
        <p:spPr>
          <a:xfrm>
            <a:off x="4461269" y="91440"/>
            <a:ext cx="4572000" cy="338328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7014852" y="267594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7040283" y="1956453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20317851">
            <a:off x="5222808" y="2493246"/>
            <a:ext cx="1360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S</a:t>
            </a:r>
            <a:r>
              <a:rPr lang="en-US" sz="1400" b="1" dirty="0" smtClean="0">
                <a:solidFill>
                  <a:srgbClr val="FFFF00"/>
                </a:solidFill>
              </a:rPr>
              <a:t> Boulder Creek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20224450">
            <a:off x="5059088" y="2069967"/>
            <a:ext cx="1497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Boulder</a:t>
            </a:r>
            <a:r>
              <a:rPr lang="en-US" sz="1400" b="1" dirty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Creek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66535">
            <a:off x="7161470" y="543847"/>
            <a:ext cx="1273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St. Vrain Creek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9752684">
            <a:off x="7211271" y="2434490"/>
            <a:ext cx="971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Coal Creek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71671" y="313334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2" t="43969" r="33596" b="35958"/>
          <a:stretch/>
        </p:blipFill>
        <p:spPr>
          <a:xfrm>
            <a:off x="457200" y="1128060"/>
            <a:ext cx="3359138" cy="18894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041497" y="232252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75886" y="2635239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75886" y="188991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337259"/>
              </p:ext>
            </p:extLst>
          </p:nvPr>
        </p:nvGraphicFramePr>
        <p:xfrm>
          <a:off x="152399" y="3560042"/>
          <a:ext cx="4419601" cy="3069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33400" y="3733800"/>
            <a:ext cx="1852367" cy="4616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Stage, in feet</a:t>
            </a:r>
            <a:endParaRPr lang="en-US" sz="2400" b="1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57200" y="182880"/>
            <a:ext cx="8229600" cy="8229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3600" kern="0" dirty="0" smtClean="0">
                <a:solidFill>
                  <a:schemeClr val="tx1"/>
                </a:solidFill>
                <a:effectLst/>
              </a:rPr>
              <a:t>Boulder Creek</a:t>
            </a:r>
          </a:p>
        </p:txBody>
      </p:sp>
      <p:sp>
        <p:nvSpPr>
          <p:cNvPr id="23" name="TextBox 22"/>
          <p:cNvSpPr txBox="1"/>
          <p:nvPr/>
        </p:nvSpPr>
        <p:spPr>
          <a:xfrm rot="19483730">
            <a:off x="7947256" y="1184912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Boulder</a:t>
            </a:r>
            <a:r>
              <a:rPr lang="en-US" sz="1400" b="1" dirty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Cr</a:t>
            </a:r>
            <a:endParaRPr lang="en-US" sz="1400" b="1" dirty="0">
              <a:solidFill>
                <a:srgbClr val="FFFF00"/>
              </a:solidFill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170531"/>
              </p:ext>
            </p:extLst>
          </p:nvPr>
        </p:nvGraphicFramePr>
        <p:xfrm>
          <a:off x="4648201" y="3581400"/>
          <a:ext cx="4385068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Oval 24"/>
          <p:cNvSpPr/>
          <p:nvPr/>
        </p:nvSpPr>
        <p:spPr>
          <a:xfrm>
            <a:off x="7582459" y="165506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826" y="5329690"/>
            <a:ext cx="2675220" cy="36933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 smtClean="0"/>
              <a:t>Boulder Cr at North 75</a:t>
            </a:r>
            <a:r>
              <a:rPr lang="en-US" baseline="30000" dirty="0" smtClean="0"/>
              <a:t>th</a:t>
            </a:r>
            <a:r>
              <a:rPr lang="en-US" dirty="0" smtClean="0"/>
              <a:t> St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391863" y="182880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254551" y="4141435"/>
            <a:ext cx="213049" cy="228600"/>
          </a:xfrm>
          <a:prstGeom prst="ellipse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84757" y="3663434"/>
            <a:ext cx="1390124" cy="64633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Meas</a:t>
            </a:r>
            <a:r>
              <a:rPr lang="en-US" dirty="0" smtClean="0"/>
              <a:t> 7.5 mi.</a:t>
            </a:r>
            <a:br>
              <a:rPr lang="en-US" dirty="0" smtClean="0"/>
            </a:br>
            <a:r>
              <a:rPr lang="en-US" dirty="0" smtClean="0"/>
              <a:t>downstream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413999" y="3964632"/>
            <a:ext cx="367947" cy="1997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8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2" t="35526" r="33596" b="47961"/>
          <a:stretch/>
        </p:blipFill>
        <p:spPr>
          <a:xfrm>
            <a:off x="163806" y="1270065"/>
            <a:ext cx="3359138" cy="15544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53728" y="1491925"/>
            <a:ext cx="93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Lyons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t="30941" r="34695" b="38702"/>
          <a:stretch/>
        </p:blipFill>
        <p:spPr>
          <a:xfrm>
            <a:off x="3566160" y="822960"/>
            <a:ext cx="5395526" cy="256032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172483" y="1892035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75645" y="225514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208301" y="158397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08368" y="2354441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2623" y="2324283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Below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Longmont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4881" y="2169775"/>
            <a:ext cx="11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Longmont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65638" y="1542317"/>
            <a:ext cx="71782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</a:rPr>
              <a:t/>
            </a:r>
            <a:br>
              <a:rPr lang="en-US" sz="1100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Lyons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3219" y="1516010"/>
            <a:ext cx="10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At mouth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953821" y="1759547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511891"/>
              </p:ext>
            </p:extLst>
          </p:nvPr>
        </p:nvGraphicFramePr>
        <p:xfrm>
          <a:off x="2211798" y="3657600"/>
          <a:ext cx="5029200" cy="280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457200" y="182880"/>
            <a:ext cx="8229600" cy="8229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3600" kern="0" dirty="0" smtClean="0">
                <a:solidFill>
                  <a:schemeClr val="tx1"/>
                </a:solidFill>
                <a:effectLst/>
              </a:rPr>
              <a:t>St </a:t>
            </a:r>
            <a:r>
              <a:rPr lang="en-US" sz="3600" kern="0" dirty="0">
                <a:solidFill>
                  <a:schemeClr val="tx1"/>
                </a:solidFill>
                <a:effectLst/>
              </a:rPr>
              <a:t>V</a:t>
            </a:r>
            <a:r>
              <a:rPr lang="en-US" sz="3600" kern="0" dirty="0" smtClean="0">
                <a:solidFill>
                  <a:schemeClr val="tx1"/>
                </a:solidFill>
                <a:effectLst/>
              </a:rPr>
              <a:t>rain Creek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3800" y="3733800"/>
            <a:ext cx="2031325" cy="36933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dirty="0" smtClean="0"/>
              <a:t>Discharge, in ft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91"/>
            <a:ext cx="7310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295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“Climate Change” talk and planning is coming close to being “mainstream”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But not in all places or all audiences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2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0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15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</a:rPr>
              <a:t>Water Year 2014 Temperature Departures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" y="715962"/>
            <a:ext cx="9032407" cy="614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3893"/>
            <a:ext cx="8074025" cy="58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2286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                     The wetter side of average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893</Words>
  <Application>Microsoft Office PowerPoint</Application>
  <PresentationFormat>On-screen Show (4:3)</PresentationFormat>
  <Paragraphs>132</Paragraphs>
  <Slides>79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79</vt:i4>
      </vt:variant>
    </vt:vector>
  </HeadingPairs>
  <TitlesOfParts>
    <vt:vector size="10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WERA 102  Colorado State Report for 2014  Nolan Doesken Colorado Climate Center Colorado State University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Accomplishments with respect to WERA 102 goals</vt:lpstr>
      <vt:lpstr>PowerPoint Presentation</vt:lpstr>
      <vt:lpstr>    </vt:lpstr>
      <vt:lpstr>The 28 July 2014 Weather Station Celebration</vt:lpstr>
      <vt:lpstr>PowerPoint Presentation</vt:lpstr>
      <vt:lpstr>PowerPoint Presentation</vt:lpstr>
      <vt:lpstr>PowerPoint Presentation</vt:lpstr>
      <vt:lpstr>PowerPoint Presentation</vt:lpstr>
      <vt:lpstr> Monthly updates on temperature, precipitation, snowfall, evaporation.  Puts current weather into long term climate perspective.   Sent via email to a subscription list.    </vt:lpstr>
      <vt:lpstr>Fort Collins Temperature Continuity</vt:lpstr>
      <vt:lpstr>Pre- and Post-2002 Frequency of &gt;=85 degree maximum temperatures</vt:lpstr>
      <vt:lpstr>Rain gauge comparison  NWS Standard Rain Gauge compared to 4” diameter All-weather gauges used by NWS, CoCoRaHS etc.  And Wedge gauge comparison</vt:lpstr>
      <vt:lpstr>PowerPoint Presentation</vt:lpstr>
      <vt:lpstr>PowerPoint Presentation</vt:lpstr>
      <vt:lpstr>PowerPoint Presentation</vt:lpstr>
      <vt:lpstr>PowerPoint Presentation</vt:lpstr>
      <vt:lpstr>New Colorado one-day rainfall record set 12 Sep 2013</vt:lpstr>
      <vt:lpstr>Ultrasonic Snow Sensor Study</vt:lpstr>
      <vt:lpstr>CoAgMet</vt:lpstr>
      <vt:lpstr>Tracking Evapotranspiration Demand with CoAgMet</vt:lpstr>
      <vt:lpstr>Website ReDevelopment</vt:lpstr>
      <vt:lpstr>CoCoRaHS  -- catching Precip.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CoCoRaHS still growing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WERA 1012    Coordinating volunteer precipitation data collection</vt:lpstr>
      <vt:lpstr>PowerPoint Presentation</vt:lpstr>
      <vt:lpstr>PowerPoint Presentation</vt:lpstr>
      <vt:lpstr>iPhone (and Android) Apps</vt:lpstr>
      <vt:lpstr>New Maps Coming to CoCoRaHS (with new features including accumulation)</vt:lpstr>
      <vt:lpstr>Evaluation</vt:lpstr>
      <vt:lpstr>Recruiting and Retention Analysis</vt:lpstr>
      <vt:lpstr>CoCoRaHS For Schools</vt:lpstr>
      <vt:lpstr>Climate Education -- Webinars</vt:lpstr>
      <vt:lpstr>Climate Education:    Cartoons</vt:lpstr>
      <vt:lpstr>We even do calendars!   HOW ODD</vt:lpstr>
      <vt:lpstr>PowerPoint Presentation</vt:lpstr>
      <vt:lpstr>We continue to do weekly Drought, Climate and Water Assessments</vt:lpstr>
      <vt:lpstr>Becky Bolinger (Smith) completed her PhD on water balance assessment in the Upper Colorado River Basin  She is now doing similar work for NOAA’s Great Lakes Environmental Research Labs – applied to the challenge of Great Lakes water level predication</vt:lpstr>
      <vt:lpstr>We have added Peter Goble to our NIDIS drought monitoring team</vt:lpstr>
      <vt:lpstr>PowerPoint Presentation</vt:lpstr>
      <vt:lpstr>PowerPoint Presentation</vt:lpstr>
      <vt:lpstr>PowerPoint Presentation</vt:lpstr>
      <vt:lpstr>We’ve also spent a lot of time this year studying extreme precip. and floods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“Climate Change” talk and planning is coming close to being “mainstream”  But not in all places or all audiences 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updates on temperature, precipitation, snowfall, evaporation.  Puts current weather into long term climate perspective.   Sent via email to a subscription list.</dc:title>
  <dc:creator>Medhurst, Ryan E</dc:creator>
  <cp:lastModifiedBy>.</cp:lastModifiedBy>
  <cp:revision>24</cp:revision>
  <dcterms:created xsi:type="dcterms:W3CDTF">2014-09-29T15:30:31Z</dcterms:created>
  <dcterms:modified xsi:type="dcterms:W3CDTF">2014-09-30T17:20:09Z</dcterms:modified>
</cp:coreProperties>
</file>